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sldIdLst>
    <p:sldId id="256" r:id="rId2"/>
    <p:sldId id="274" r:id="rId3"/>
    <p:sldId id="275" r:id="rId4"/>
    <p:sldId id="276" r:id="rId5"/>
    <p:sldId id="279" r:id="rId6"/>
    <p:sldId id="280" r:id="rId7"/>
    <p:sldId id="281" r:id="rId8"/>
    <p:sldId id="278" r:id="rId9"/>
    <p:sldId id="257" r:id="rId10"/>
    <p:sldId id="258" r:id="rId11"/>
    <p:sldId id="259" r:id="rId12"/>
    <p:sldId id="260" r:id="rId13"/>
    <p:sldId id="261" r:id="rId14"/>
    <p:sldId id="262" r:id="rId15"/>
    <p:sldId id="263" r:id="rId16"/>
    <p:sldId id="264" r:id="rId17"/>
    <p:sldId id="265" r:id="rId18"/>
    <p:sldId id="266" r:id="rId19"/>
    <p:sldId id="267" r:id="rId20"/>
    <p:sldId id="268" r:id="rId21"/>
    <p:sldId id="271" r:id="rId22"/>
    <p:sldId id="272" r:id="rId23"/>
    <p:sldId id="273" r:id="rId24"/>
    <p:sldId id="282" r:id="rId2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1pPr>
    <a:lvl2pPr marL="457200"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2pPr>
    <a:lvl3pPr marL="914400"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3pPr>
    <a:lvl4pPr marL="1371600"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4pPr>
    <a:lvl5pPr marL="1828800"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5pPr>
    <a:lvl6pPr marL="2286000" algn="l" defTabSz="914400" rtl="0" eaLnBrk="1" latinLnBrk="0" hangingPunct="1">
      <a:defRPr sz="36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6pPr>
    <a:lvl7pPr marL="2743200" algn="l" defTabSz="914400" rtl="0" eaLnBrk="1" latinLnBrk="0" hangingPunct="1">
      <a:defRPr sz="36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7pPr>
    <a:lvl8pPr marL="3200400" algn="l" defTabSz="914400" rtl="0" eaLnBrk="1" latinLnBrk="0" hangingPunct="1">
      <a:defRPr sz="36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8pPr>
    <a:lvl9pPr marL="3657600" algn="l" defTabSz="914400" rtl="0" eaLnBrk="1" latinLnBrk="0" hangingPunct="1">
      <a:defRPr sz="36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0000"/>
    <a:srgbClr val="FF0066"/>
    <a:srgbClr val="FF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305" autoAdjust="0"/>
    <p:restoredTop sz="90929"/>
  </p:normalViewPr>
  <p:slideViewPr>
    <p:cSldViewPr>
      <p:cViewPr varScale="1">
        <p:scale>
          <a:sx n="63" d="100"/>
          <a:sy n="63" d="100"/>
        </p:scale>
        <p:origin x="1890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</p:sldLst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_rels/viewProps.xml.rels><?xml version="1.0" encoding="UTF-8" standalone="yes"?>
<Relationships xmlns="http://schemas.openxmlformats.org/package/2006/relationships"><Relationship Id="rId2" Type="http://schemas.openxmlformats.org/officeDocument/2006/relationships/slide" Target="slides/slide2.xml"/><Relationship Id="rId1" Type="http://schemas.openxmlformats.org/officeDocument/2006/relationships/slide" Target="slides/slid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90" name="Group 18"/>
          <p:cNvGrpSpPr>
            <a:grpSpLocks/>
          </p:cNvGrpSpPr>
          <p:nvPr/>
        </p:nvGrpSpPr>
        <p:grpSpPr bwMode="auto">
          <a:xfrm>
            <a:off x="-9525" y="-20638"/>
            <a:ext cx="9153525" cy="6878638"/>
            <a:chOff x="-6" y="-13"/>
            <a:chExt cx="5766" cy="4333"/>
          </a:xfrm>
        </p:grpSpPr>
        <p:sp>
          <p:nvSpPr>
            <p:cNvPr id="3074" name="Rectangle 2"/>
            <p:cNvSpPr>
              <a:spLocks noChangeArrowheads="1"/>
            </p:cNvSpPr>
            <p:nvPr/>
          </p:nvSpPr>
          <p:spPr bwMode="invGray">
            <a:xfrm>
              <a:off x="5549" y="0"/>
              <a:ext cx="211" cy="432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5" name="Freeform 3"/>
            <p:cNvSpPr>
              <a:spLocks/>
            </p:cNvSpPr>
            <p:nvPr/>
          </p:nvSpPr>
          <p:spPr bwMode="white">
            <a:xfrm>
              <a:off x="-6" y="2828"/>
              <a:ext cx="3625" cy="1492"/>
            </a:xfrm>
            <a:custGeom>
              <a:avLst/>
              <a:gdLst>
                <a:gd name="T0" fmla="*/ 0 w 3625"/>
                <a:gd name="T1" fmla="*/ 1491 h 1492"/>
                <a:gd name="T2" fmla="*/ 0 w 3625"/>
                <a:gd name="T3" fmla="*/ 0 h 1492"/>
                <a:gd name="T4" fmla="*/ 171 w 3625"/>
                <a:gd name="T5" fmla="*/ 3 h 1492"/>
                <a:gd name="T6" fmla="*/ 355 w 3625"/>
                <a:gd name="T7" fmla="*/ 9 h 1492"/>
                <a:gd name="T8" fmla="*/ 499 w 3625"/>
                <a:gd name="T9" fmla="*/ 21 h 1492"/>
                <a:gd name="T10" fmla="*/ 650 w 3625"/>
                <a:gd name="T11" fmla="*/ 36 h 1492"/>
                <a:gd name="T12" fmla="*/ 809 w 3625"/>
                <a:gd name="T13" fmla="*/ 54 h 1492"/>
                <a:gd name="T14" fmla="*/ 957 w 3625"/>
                <a:gd name="T15" fmla="*/ 78 h 1492"/>
                <a:gd name="T16" fmla="*/ 1119 w 3625"/>
                <a:gd name="T17" fmla="*/ 105 h 1492"/>
                <a:gd name="T18" fmla="*/ 1261 w 3625"/>
                <a:gd name="T19" fmla="*/ 133 h 1492"/>
                <a:gd name="T20" fmla="*/ 1441 w 3625"/>
                <a:gd name="T21" fmla="*/ 175 h 1492"/>
                <a:gd name="T22" fmla="*/ 1598 w 3625"/>
                <a:gd name="T23" fmla="*/ 217 h 1492"/>
                <a:gd name="T24" fmla="*/ 1763 w 3625"/>
                <a:gd name="T25" fmla="*/ 269 h 1492"/>
                <a:gd name="T26" fmla="*/ 1887 w 3625"/>
                <a:gd name="T27" fmla="*/ 308 h 1492"/>
                <a:gd name="T28" fmla="*/ 2085 w 3625"/>
                <a:gd name="T29" fmla="*/ 384 h 1492"/>
                <a:gd name="T30" fmla="*/ 2230 w 3625"/>
                <a:gd name="T31" fmla="*/ 444 h 1492"/>
                <a:gd name="T32" fmla="*/ 2456 w 3625"/>
                <a:gd name="T33" fmla="*/ 547 h 1492"/>
                <a:gd name="T34" fmla="*/ 2666 w 3625"/>
                <a:gd name="T35" fmla="*/ 662 h 1492"/>
                <a:gd name="T36" fmla="*/ 2859 w 3625"/>
                <a:gd name="T37" fmla="*/ 786 h 1492"/>
                <a:gd name="T38" fmla="*/ 3046 w 3625"/>
                <a:gd name="T39" fmla="*/ 920 h 1492"/>
                <a:gd name="T40" fmla="*/ 3193 w 3625"/>
                <a:gd name="T41" fmla="*/ 1038 h 1492"/>
                <a:gd name="T42" fmla="*/ 3332 w 3625"/>
                <a:gd name="T43" fmla="*/ 1168 h 1492"/>
                <a:gd name="T44" fmla="*/ 3440 w 3625"/>
                <a:gd name="T45" fmla="*/ 1280 h 1492"/>
                <a:gd name="T46" fmla="*/ 3524 w 3625"/>
                <a:gd name="T47" fmla="*/ 1380 h 1492"/>
                <a:gd name="T48" fmla="*/ 3624 w 3625"/>
                <a:gd name="T49" fmla="*/ 1491 h 1492"/>
                <a:gd name="T50" fmla="*/ 3608 w 3625"/>
                <a:gd name="T51" fmla="*/ 1491 h 1492"/>
                <a:gd name="T52" fmla="*/ 0 w 3625"/>
                <a:gd name="T53" fmla="*/ 1491 h 14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625" h="1492">
                  <a:moveTo>
                    <a:pt x="0" y="1491"/>
                  </a:moveTo>
                  <a:lnTo>
                    <a:pt x="0" y="0"/>
                  </a:lnTo>
                  <a:lnTo>
                    <a:pt x="171" y="3"/>
                  </a:lnTo>
                  <a:lnTo>
                    <a:pt x="355" y="9"/>
                  </a:lnTo>
                  <a:lnTo>
                    <a:pt x="499" y="21"/>
                  </a:lnTo>
                  <a:lnTo>
                    <a:pt x="650" y="36"/>
                  </a:lnTo>
                  <a:lnTo>
                    <a:pt x="809" y="54"/>
                  </a:lnTo>
                  <a:lnTo>
                    <a:pt x="957" y="78"/>
                  </a:lnTo>
                  <a:lnTo>
                    <a:pt x="1119" y="105"/>
                  </a:lnTo>
                  <a:lnTo>
                    <a:pt x="1261" y="133"/>
                  </a:lnTo>
                  <a:lnTo>
                    <a:pt x="1441" y="175"/>
                  </a:lnTo>
                  <a:lnTo>
                    <a:pt x="1598" y="217"/>
                  </a:lnTo>
                  <a:lnTo>
                    <a:pt x="1763" y="269"/>
                  </a:lnTo>
                  <a:lnTo>
                    <a:pt x="1887" y="308"/>
                  </a:lnTo>
                  <a:lnTo>
                    <a:pt x="2085" y="384"/>
                  </a:lnTo>
                  <a:lnTo>
                    <a:pt x="2230" y="444"/>
                  </a:lnTo>
                  <a:lnTo>
                    <a:pt x="2456" y="547"/>
                  </a:lnTo>
                  <a:lnTo>
                    <a:pt x="2666" y="662"/>
                  </a:lnTo>
                  <a:lnTo>
                    <a:pt x="2859" y="786"/>
                  </a:lnTo>
                  <a:lnTo>
                    <a:pt x="3046" y="920"/>
                  </a:lnTo>
                  <a:lnTo>
                    <a:pt x="3193" y="1038"/>
                  </a:lnTo>
                  <a:lnTo>
                    <a:pt x="3332" y="1168"/>
                  </a:lnTo>
                  <a:lnTo>
                    <a:pt x="3440" y="1280"/>
                  </a:lnTo>
                  <a:lnTo>
                    <a:pt x="3524" y="1380"/>
                  </a:lnTo>
                  <a:lnTo>
                    <a:pt x="3624" y="1491"/>
                  </a:lnTo>
                  <a:lnTo>
                    <a:pt x="3608" y="1491"/>
                  </a:lnTo>
                  <a:lnTo>
                    <a:pt x="0" y="1491"/>
                  </a:lnTo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6" name="Freeform 4"/>
            <p:cNvSpPr>
              <a:spLocks/>
            </p:cNvSpPr>
            <p:nvPr/>
          </p:nvSpPr>
          <p:spPr bwMode="white">
            <a:xfrm>
              <a:off x="0" y="2405"/>
              <a:ext cx="5143" cy="1902"/>
            </a:xfrm>
            <a:custGeom>
              <a:avLst/>
              <a:gdLst>
                <a:gd name="T0" fmla="*/ 2718 w 5143"/>
                <a:gd name="T1" fmla="*/ 405 h 1902"/>
                <a:gd name="T2" fmla="*/ 2466 w 5143"/>
                <a:gd name="T3" fmla="*/ 333 h 1902"/>
                <a:gd name="T4" fmla="*/ 2202 w 5143"/>
                <a:gd name="T5" fmla="*/ 261 h 1902"/>
                <a:gd name="T6" fmla="*/ 1929 w 5143"/>
                <a:gd name="T7" fmla="*/ 198 h 1902"/>
                <a:gd name="T8" fmla="*/ 1695 w 5143"/>
                <a:gd name="T9" fmla="*/ 153 h 1902"/>
                <a:gd name="T10" fmla="*/ 1434 w 5143"/>
                <a:gd name="T11" fmla="*/ 111 h 1902"/>
                <a:gd name="T12" fmla="*/ 1188 w 5143"/>
                <a:gd name="T13" fmla="*/ 75 h 1902"/>
                <a:gd name="T14" fmla="*/ 957 w 5143"/>
                <a:gd name="T15" fmla="*/ 48 h 1902"/>
                <a:gd name="T16" fmla="*/ 747 w 5143"/>
                <a:gd name="T17" fmla="*/ 30 h 1902"/>
                <a:gd name="T18" fmla="*/ 501 w 5143"/>
                <a:gd name="T19" fmla="*/ 15 h 1902"/>
                <a:gd name="T20" fmla="*/ 246 w 5143"/>
                <a:gd name="T21" fmla="*/ 3 h 1902"/>
                <a:gd name="T22" fmla="*/ 0 w 5143"/>
                <a:gd name="T23" fmla="*/ 0 h 1902"/>
                <a:gd name="T24" fmla="*/ 0 w 5143"/>
                <a:gd name="T25" fmla="*/ 275 h 1902"/>
                <a:gd name="T26" fmla="*/ 0 w 5143"/>
                <a:gd name="T27" fmla="*/ 345 h 1902"/>
                <a:gd name="T28" fmla="*/ 0 w 5143"/>
                <a:gd name="T29" fmla="*/ 275 h 1902"/>
                <a:gd name="T30" fmla="*/ 0 w 5143"/>
                <a:gd name="T31" fmla="*/ 342 h 1902"/>
                <a:gd name="T32" fmla="*/ 339 w 5143"/>
                <a:gd name="T33" fmla="*/ 351 h 1902"/>
                <a:gd name="T34" fmla="*/ 606 w 5143"/>
                <a:gd name="T35" fmla="*/ 372 h 1902"/>
                <a:gd name="T36" fmla="*/ 852 w 5143"/>
                <a:gd name="T37" fmla="*/ 399 h 1902"/>
                <a:gd name="T38" fmla="*/ 1068 w 5143"/>
                <a:gd name="T39" fmla="*/ 435 h 1902"/>
                <a:gd name="T40" fmla="*/ 1275 w 5143"/>
                <a:gd name="T41" fmla="*/ 474 h 1902"/>
                <a:gd name="T42" fmla="*/ 1545 w 5143"/>
                <a:gd name="T43" fmla="*/ 540 h 1902"/>
                <a:gd name="T44" fmla="*/ 1761 w 5143"/>
                <a:gd name="T45" fmla="*/ 603 h 1902"/>
                <a:gd name="T46" fmla="*/ 1971 w 5143"/>
                <a:gd name="T47" fmla="*/ 678 h 1902"/>
                <a:gd name="T48" fmla="*/ 2166 w 5143"/>
                <a:gd name="T49" fmla="*/ 747 h 1902"/>
                <a:gd name="T50" fmla="*/ 2397 w 5143"/>
                <a:gd name="T51" fmla="*/ 852 h 1902"/>
                <a:gd name="T52" fmla="*/ 2613 w 5143"/>
                <a:gd name="T53" fmla="*/ 960 h 1902"/>
                <a:gd name="T54" fmla="*/ 2832 w 5143"/>
                <a:gd name="T55" fmla="*/ 1095 h 1902"/>
                <a:gd name="T56" fmla="*/ 3012 w 5143"/>
                <a:gd name="T57" fmla="*/ 1212 h 1902"/>
                <a:gd name="T58" fmla="*/ 3186 w 5143"/>
                <a:gd name="T59" fmla="*/ 1347 h 1902"/>
                <a:gd name="T60" fmla="*/ 3351 w 5143"/>
                <a:gd name="T61" fmla="*/ 1497 h 1902"/>
                <a:gd name="T62" fmla="*/ 3480 w 5143"/>
                <a:gd name="T63" fmla="*/ 1629 h 1902"/>
                <a:gd name="T64" fmla="*/ 3612 w 5143"/>
                <a:gd name="T65" fmla="*/ 1785 h 1902"/>
                <a:gd name="T66" fmla="*/ 3699 w 5143"/>
                <a:gd name="T67" fmla="*/ 1901 h 1902"/>
                <a:gd name="T68" fmla="*/ 5142 w 5143"/>
                <a:gd name="T69" fmla="*/ 1901 h 1902"/>
                <a:gd name="T70" fmla="*/ 5076 w 5143"/>
                <a:gd name="T71" fmla="*/ 1827 h 1902"/>
                <a:gd name="T72" fmla="*/ 4968 w 5143"/>
                <a:gd name="T73" fmla="*/ 1707 h 1902"/>
                <a:gd name="T74" fmla="*/ 4797 w 5143"/>
                <a:gd name="T75" fmla="*/ 1539 h 1902"/>
                <a:gd name="T76" fmla="*/ 4617 w 5143"/>
                <a:gd name="T77" fmla="*/ 1383 h 1902"/>
                <a:gd name="T78" fmla="*/ 4410 w 5143"/>
                <a:gd name="T79" fmla="*/ 1221 h 1902"/>
                <a:gd name="T80" fmla="*/ 4185 w 5143"/>
                <a:gd name="T81" fmla="*/ 1071 h 1902"/>
                <a:gd name="T82" fmla="*/ 3960 w 5143"/>
                <a:gd name="T83" fmla="*/ 939 h 1902"/>
                <a:gd name="T84" fmla="*/ 3708 w 5143"/>
                <a:gd name="T85" fmla="*/ 801 h 1902"/>
                <a:gd name="T86" fmla="*/ 3492 w 5143"/>
                <a:gd name="T87" fmla="*/ 702 h 1902"/>
                <a:gd name="T88" fmla="*/ 3231 w 5143"/>
                <a:gd name="T89" fmla="*/ 588 h 1902"/>
                <a:gd name="T90" fmla="*/ 2964 w 5143"/>
                <a:gd name="T91" fmla="*/ 489 h 1902"/>
                <a:gd name="T92" fmla="*/ 2718 w 5143"/>
                <a:gd name="T93" fmla="*/ 405 h 19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5143" h="1902">
                  <a:moveTo>
                    <a:pt x="2718" y="405"/>
                  </a:moveTo>
                  <a:lnTo>
                    <a:pt x="2466" y="333"/>
                  </a:lnTo>
                  <a:lnTo>
                    <a:pt x="2202" y="261"/>
                  </a:lnTo>
                  <a:lnTo>
                    <a:pt x="1929" y="198"/>
                  </a:lnTo>
                  <a:lnTo>
                    <a:pt x="1695" y="153"/>
                  </a:lnTo>
                  <a:lnTo>
                    <a:pt x="1434" y="111"/>
                  </a:lnTo>
                  <a:lnTo>
                    <a:pt x="1188" y="75"/>
                  </a:lnTo>
                  <a:lnTo>
                    <a:pt x="957" y="48"/>
                  </a:lnTo>
                  <a:lnTo>
                    <a:pt x="747" y="30"/>
                  </a:lnTo>
                  <a:lnTo>
                    <a:pt x="501" y="15"/>
                  </a:lnTo>
                  <a:lnTo>
                    <a:pt x="246" y="3"/>
                  </a:lnTo>
                  <a:lnTo>
                    <a:pt x="0" y="0"/>
                  </a:lnTo>
                  <a:lnTo>
                    <a:pt x="0" y="275"/>
                  </a:lnTo>
                  <a:lnTo>
                    <a:pt x="0" y="345"/>
                  </a:lnTo>
                  <a:lnTo>
                    <a:pt x="0" y="275"/>
                  </a:lnTo>
                  <a:lnTo>
                    <a:pt x="0" y="342"/>
                  </a:lnTo>
                  <a:lnTo>
                    <a:pt x="339" y="351"/>
                  </a:lnTo>
                  <a:lnTo>
                    <a:pt x="606" y="372"/>
                  </a:lnTo>
                  <a:lnTo>
                    <a:pt x="852" y="399"/>
                  </a:lnTo>
                  <a:lnTo>
                    <a:pt x="1068" y="435"/>
                  </a:lnTo>
                  <a:lnTo>
                    <a:pt x="1275" y="474"/>
                  </a:lnTo>
                  <a:lnTo>
                    <a:pt x="1545" y="540"/>
                  </a:lnTo>
                  <a:lnTo>
                    <a:pt x="1761" y="603"/>
                  </a:lnTo>
                  <a:lnTo>
                    <a:pt x="1971" y="678"/>
                  </a:lnTo>
                  <a:lnTo>
                    <a:pt x="2166" y="747"/>
                  </a:lnTo>
                  <a:lnTo>
                    <a:pt x="2397" y="852"/>
                  </a:lnTo>
                  <a:lnTo>
                    <a:pt x="2613" y="960"/>
                  </a:lnTo>
                  <a:lnTo>
                    <a:pt x="2832" y="1095"/>
                  </a:lnTo>
                  <a:lnTo>
                    <a:pt x="3012" y="1212"/>
                  </a:lnTo>
                  <a:lnTo>
                    <a:pt x="3186" y="1347"/>
                  </a:lnTo>
                  <a:lnTo>
                    <a:pt x="3351" y="1497"/>
                  </a:lnTo>
                  <a:lnTo>
                    <a:pt x="3480" y="1629"/>
                  </a:lnTo>
                  <a:lnTo>
                    <a:pt x="3612" y="1785"/>
                  </a:lnTo>
                  <a:lnTo>
                    <a:pt x="3699" y="1901"/>
                  </a:lnTo>
                  <a:lnTo>
                    <a:pt x="5142" y="1901"/>
                  </a:lnTo>
                  <a:lnTo>
                    <a:pt x="5076" y="1827"/>
                  </a:lnTo>
                  <a:lnTo>
                    <a:pt x="4968" y="1707"/>
                  </a:lnTo>
                  <a:lnTo>
                    <a:pt x="4797" y="1539"/>
                  </a:lnTo>
                  <a:lnTo>
                    <a:pt x="4617" y="1383"/>
                  </a:lnTo>
                  <a:lnTo>
                    <a:pt x="4410" y="1221"/>
                  </a:lnTo>
                  <a:lnTo>
                    <a:pt x="4185" y="1071"/>
                  </a:lnTo>
                  <a:lnTo>
                    <a:pt x="3960" y="939"/>
                  </a:lnTo>
                  <a:lnTo>
                    <a:pt x="3708" y="801"/>
                  </a:lnTo>
                  <a:lnTo>
                    <a:pt x="3492" y="702"/>
                  </a:lnTo>
                  <a:lnTo>
                    <a:pt x="3231" y="588"/>
                  </a:lnTo>
                  <a:lnTo>
                    <a:pt x="2964" y="489"/>
                  </a:lnTo>
                  <a:lnTo>
                    <a:pt x="2718" y="405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7" name="Freeform 5"/>
            <p:cNvSpPr>
              <a:spLocks/>
            </p:cNvSpPr>
            <p:nvPr/>
          </p:nvSpPr>
          <p:spPr bwMode="white">
            <a:xfrm>
              <a:off x="0" y="1982"/>
              <a:ext cx="5760" cy="2325"/>
            </a:xfrm>
            <a:custGeom>
              <a:avLst/>
              <a:gdLst>
                <a:gd name="T0" fmla="*/ 0 w 5760"/>
                <a:gd name="T1" fmla="*/ 0 h 2325"/>
                <a:gd name="T2" fmla="*/ 0 w 5760"/>
                <a:gd name="T3" fmla="*/ 339 h 2325"/>
                <a:gd name="T4" fmla="*/ 558 w 5760"/>
                <a:gd name="T5" fmla="*/ 357 h 2325"/>
                <a:gd name="T6" fmla="*/ 807 w 5760"/>
                <a:gd name="T7" fmla="*/ 375 h 2325"/>
                <a:gd name="T8" fmla="*/ 1056 w 5760"/>
                <a:gd name="T9" fmla="*/ 399 h 2325"/>
                <a:gd name="T10" fmla="*/ 1272 w 5760"/>
                <a:gd name="T11" fmla="*/ 426 h 2325"/>
                <a:gd name="T12" fmla="*/ 1539 w 5760"/>
                <a:gd name="T13" fmla="*/ 465 h 2325"/>
                <a:gd name="T14" fmla="*/ 1791 w 5760"/>
                <a:gd name="T15" fmla="*/ 510 h 2325"/>
                <a:gd name="T16" fmla="*/ 2076 w 5760"/>
                <a:gd name="T17" fmla="*/ 570 h 2325"/>
                <a:gd name="T18" fmla="*/ 2334 w 5760"/>
                <a:gd name="T19" fmla="*/ 630 h 2325"/>
                <a:gd name="T20" fmla="*/ 2544 w 5760"/>
                <a:gd name="T21" fmla="*/ 687 h 2325"/>
                <a:gd name="T22" fmla="*/ 2775 w 5760"/>
                <a:gd name="T23" fmla="*/ 759 h 2325"/>
                <a:gd name="T24" fmla="*/ 3003 w 5760"/>
                <a:gd name="T25" fmla="*/ 837 h 2325"/>
                <a:gd name="T26" fmla="*/ 3231 w 5760"/>
                <a:gd name="T27" fmla="*/ 924 h 2325"/>
                <a:gd name="T28" fmla="*/ 3438 w 5760"/>
                <a:gd name="T29" fmla="*/ 1005 h 2325"/>
                <a:gd name="T30" fmla="*/ 3663 w 5760"/>
                <a:gd name="T31" fmla="*/ 1110 h 2325"/>
                <a:gd name="T32" fmla="*/ 3903 w 5760"/>
                <a:gd name="T33" fmla="*/ 1233 h 2325"/>
                <a:gd name="T34" fmla="*/ 4149 w 5760"/>
                <a:gd name="T35" fmla="*/ 1374 h 2325"/>
                <a:gd name="T36" fmla="*/ 4353 w 5760"/>
                <a:gd name="T37" fmla="*/ 1506 h 2325"/>
                <a:gd name="T38" fmla="*/ 4491 w 5760"/>
                <a:gd name="T39" fmla="*/ 1602 h 2325"/>
                <a:gd name="T40" fmla="*/ 4668 w 5760"/>
                <a:gd name="T41" fmla="*/ 1740 h 2325"/>
                <a:gd name="T42" fmla="*/ 4824 w 5760"/>
                <a:gd name="T43" fmla="*/ 1875 h 2325"/>
                <a:gd name="T44" fmla="*/ 4968 w 5760"/>
                <a:gd name="T45" fmla="*/ 2016 h 2325"/>
                <a:gd name="T46" fmla="*/ 5100 w 5760"/>
                <a:gd name="T47" fmla="*/ 2154 h 2325"/>
                <a:gd name="T48" fmla="*/ 5238 w 5760"/>
                <a:gd name="T49" fmla="*/ 2324 h 2325"/>
                <a:gd name="T50" fmla="*/ 5759 w 5760"/>
                <a:gd name="T51" fmla="*/ 2324 h 2325"/>
                <a:gd name="T52" fmla="*/ 5759 w 5760"/>
                <a:gd name="T53" fmla="*/ 1245 h 2325"/>
                <a:gd name="T54" fmla="*/ 5580 w 5760"/>
                <a:gd name="T55" fmla="*/ 1119 h 2325"/>
                <a:gd name="T56" fmla="*/ 5400 w 5760"/>
                <a:gd name="T57" fmla="*/ 1020 h 2325"/>
                <a:gd name="T58" fmla="*/ 5205 w 5760"/>
                <a:gd name="T59" fmla="*/ 918 h 2325"/>
                <a:gd name="T60" fmla="*/ 5031 w 5760"/>
                <a:gd name="T61" fmla="*/ 837 h 2325"/>
                <a:gd name="T62" fmla="*/ 4866 w 5760"/>
                <a:gd name="T63" fmla="*/ 771 h 2325"/>
                <a:gd name="T64" fmla="*/ 4710 w 5760"/>
                <a:gd name="T65" fmla="*/ 711 h 2325"/>
                <a:gd name="T66" fmla="*/ 4545 w 5760"/>
                <a:gd name="T67" fmla="*/ 651 h 2325"/>
                <a:gd name="T68" fmla="*/ 4386 w 5760"/>
                <a:gd name="T69" fmla="*/ 600 h 2325"/>
                <a:gd name="T70" fmla="*/ 4248 w 5760"/>
                <a:gd name="T71" fmla="*/ 552 h 2325"/>
                <a:gd name="T72" fmla="*/ 3993 w 5760"/>
                <a:gd name="T73" fmla="*/ 483 h 2325"/>
                <a:gd name="T74" fmla="*/ 3777 w 5760"/>
                <a:gd name="T75" fmla="*/ 423 h 2325"/>
                <a:gd name="T76" fmla="*/ 3564 w 5760"/>
                <a:gd name="T77" fmla="*/ 375 h 2325"/>
                <a:gd name="T78" fmla="*/ 3282 w 5760"/>
                <a:gd name="T79" fmla="*/ 312 h 2325"/>
                <a:gd name="T80" fmla="*/ 3003 w 5760"/>
                <a:gd name="T81" fmla="*/ 261 h 2325"/>
                <a:gd name="T82" fmla="*/ 2733 w 5760"/>
                <a:gd name="T83" fmla="*/ 213 h 2325"/>
                <a:gd name="T84" fmla="*/ 2451 w 5760"/>
                <a:gd name="T85" fmla="*/ 171 h 2325"/>
                <a:gd name="T86" fmla="*/ 2211 w 5760"/>
                <a:gd name="T87" fmla="*/ 138 h 2325"/>
                <a:gd name="T88" fmla="*/ 1974 w 5760"/>
                <a:gd name="T89" fmla="*/ 108 h 2325"/>
                <a:gd name="T90" fmla="*/ 1665 w 5760"/>
                <a:gd name="T91" fmla="*/ 81 h 2325"/>
                <a:gd name="T92" fmla="*/ 1437 w 5760"/>
                <a:gd name="T93" fmla="*/ 60 h 2325"/>
                <a:gd name="T94" fmla="*/ 1125 w 5760"/>
                <a:gd name="T95" fmla="*/ 36 h 2325"/>
                <a:gd name="T96" fmla="*/ 828 w 5760"/>
                <a:gd name="T97" fmla="*/ 21 h 2325"/>
                <a:gd name="T98" fmla="*/ 558 w 5760"/>
                <a:gd name="T99" fmla="*/ 12 h 2325"/>
                <a:gd name="T100" fmla="*/ 282 w 5760"/>
                <a:gd name="T101" fmla="*/ 3 h 2325"/>
                <a:gd name="T102" fmla="*/ 0 w 5760"/>
                <a:gd name="T103" fmla="*/ 0 h 2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5760" h="2325">
                  <a:moveTo>
                    <a:pt x="0" y="0"/>
                  </a:moveTo>
                  <a:lnTo>
                    <a:pt x="0" y="339"/>
                  </a:lnTo>
                  <a:lnTo>
                    <a:pt x="558" y="357"/>
                  </a:lnTo>
                  <a:lnTo>
                    <a:pt x="807" y="375"/>
                  </a:lnTo>
                  <a:lnTo>
                    <a:pt x="1056" y="399"/>
                  </a:lnTo>
                  <a:lnTo>
                    <a:pt x="1272" y="426"/>
                  </a:lnTo>
                  <a:lnTo>
                    <a:pt x="1539" y="465"/>
                  </a:lnTo>
                  <a:lnTo>
                    <a:pt x="1791" y="510"/>
                  </a:lnTo>
                  <a:lnTo>
                    <a:pt x="2076" y="570"/>
                  </a:lnTo>
                  <a:lnTo>
                    <a:pt x="2334" y="630"/>
                  </a:lnTo>
                  <a:lnTo>
                    <a:pt x="2544" y="687"/>
                  </a:lnTo>
                  <a:lnTo>
                    <a:pt x="2775" y="759"/>
                  </a:lnTo>
                  <a:lnTo>
                    <a:pt x="3003" y="837"/>
                  </a:lnTo>
                  <a:lnTo>
                    <a:pt x="3231" y="924"/>
                  </a:lnTo>
                  <a:lnTo>
                    <a:pt x="3438" y="1005"/>
                  </a:lnTo>
                  <a:lnTo>
                    <a:pt x="3663" y="1110"/>
                  </a:lnTo>
                  <a:lnTo>
                    <a:pt x="3903" y="1233"/>
                  </a:lnTo>
                  <a:lnTo>
                    <a:pt x="4149" y="1374"/>
                  </a:lnTo>
                  <a:lnTo>
                    <a:pt x="4353" y="1506"/>
                  </a:lnTo>
                  <a:lnTo>
                    <a:pt x="4491" y="1602"/>
                  </a:lnTo>
                  <a:lnTo>
                    <a:pt x="4668" y="1740"/>
                  </a:lnTo>
                  <a:lnTo>
                    <a:pt x="4824" y="1875"/>
                  </a:lnTo>
                  <a:lnTo>
                    <a:pt x="4968" y="2016"/>
                  </a:lnTo>
                  <a:lnTo>
                    <a:pt x="5100" y="2154"/>
                  </a:lnTo>
                  <a:lnTo>
                    <a:pt x="5238" y="2324"/>
                  </a:lnTo>
                  <a:lnTo>
                    <a:pt x="5759" y="2324"/>
                  </a:lnTo>
                  <a:lnTo>
                    <a:pt x="5759" y="1245"/>
                  </a:lnTo>
                  <a:lnTo>
                    <a:pt x="5580" y="1119"/>
                  </a:lnTo>
                  <a:lnTo>
                    <a:pt x="5400" y="1020"/>
                  </a:lnTo>
                  <a:lnTo>
                    <a:pt x="5205" y="918"/>
                  </a:lnTo>
                  <a:lnTo>
                    <a:pt x="5031" y="837"/>
                  </a:lnTo>
                  <a:lnTo>
                    <a:pt x="4866" y="771"/>
                  </a:lnTo>
                  <a:lnTo>
                    <a:pt x="4710" y="711"/>
                  </a:lnTo>
                  <a:lnTo>
                    <a:pt x="4545" y="651"/>
                  </a:lnTo>
                  <a:lnTo>
                    <a:pt x="4386" y="600"/>
                  </a:lnTo>
                  <a:lnTo>
                    <a:pt x="4248" y="552"/>
                  </a:lnTo>
                  <a:lnTo>
                    <a:pt x="3993" y="483"/>
                  </a:lnTo>
                  <a:lnTo>
                    <a:pt x="3777" y="423"/>
                  </a:lnTo>
                  <a:lnTo>
                    <a:pt x="3564" y="375"/>
                  </a:lnTo>
                  <a:lnTo>
                    <a:pt x="3282" y="312"/>
                  </a:lnTo>
                  <a:lnTo>
                    <a:pt x="3003" y="261"/>
                  </a:lnTo>
                  <a:lnTo>
                    <a:pt x="2733" y="213"/>
                  </a:lnTo>
                  <a:lnTo>
                    <a:pt x="2451" y="171"/>
                  </a:lnTo>
                  <a:lnTo>
                    <a:pt x="2211" y="138"/>
                  </a:lnTo>
                  <a:lnTo>
                    <a:pt x="1974" y="108"/>
                  </a:lnTo>
                  <a:lnTo>
                    <a:pt x="1665" y="81"/>
                  </a:lnTo>
                  <a:lnTo>
                    <a:pt x="1437" y="60"/>
                  </a:lnTo>
                  <a:lnTo>
                    <a:pt x="1125" y="36"/>
                  </a:lnTo>
                  <a:lnTo>
                    <a:pt x="828" y="21"/>
                  </a:lnTo>
                  <a:lnTo>
                    <a:pt x="558" y="12"/>
                  </a:lnTo>
                  <a:lnTo>
                    <a:pt x="282" y="3"/>
                  </a:lnTo>
                  <a:lnTo>
                    <a:pt x="0" y="0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8" name="Freeform 6"/>
            <p:cNvSpPr>
              <a:spLocks/>
            </p:cNvSpPr>
            <p:nvPr/>
          </p:nvSpPr>
          <p:spPr bwMode="white">
            <a:xfrm>
              <a:off x="0" y="1550"/>
              <a:ext cx="5760" cy="1573"/>
            </a:xfrm>
            <a:custGeom>
              <a:avLst/>
              <a:gdLst>
                <a:gd name="T0" fmla="*/ 0 w 5760"/>
                <a:gd name="T1" fmla="*/ 0 h 1573"/>
                <a:gd name="T2" fmla="*/ 0 w 5760"/>
                <a:gd name="T3" fmla="*/ 351 h 1573"/>
                <a:gd name="T4" fmla="*/ 282 w 5760"/>
                <a:gd name="T5" fmla="*/ 357 h 1573"/>
                <a:gd name="T6" fmla="*/ 627 w 5760"/>
                <a:gd name="T7" fmla="*/ 363 h 1573"/>
                <a:gd name="T8" fmla="*/ 960 w 5760"/>
                <a:gd name="T9" fmla="*/ 375 h 1573"/>
                <a:gd name="T10" fmla="*/ 1218 w 5760"/>
                <a:gd name="T11" fmla="*/ 393 h 1573"/>
                <a:gd name="T12" fmla="*/ 1470 w 5760"/>
                <a:gd name="T13" fmla="*/ 411 h 1573"/>
                <a:gd name="T14" fmla="*/ 1746 w 5760"/>
                <a:gd name="T15" fmla="*/ 435 h 1573"/>
                <a:gd name="T16" fmla="*/ 2022 w 5760"/>
                <a:gd name="T17" fmla="*/ 462 h 1573"/>
                <a:gd name="T18" fmla="*/ 2340 w 5760"/>
                <a:gd name="T19" fmla="*/ 504 h 1573"/>
                <a:gd name="T20" fmla="*/ 2664 w 5760"/>
                <a:gd name="T21" fmla="*/ 549 h 1573"/>
                <a:gd name="T22" fmla="*/ 2952 w 5760"/>
                <a:gd name="T23" fmla="*/ 597 h 1573"/>
                <a:gd name="T24" fmla="*/ 3225 w 5760"/>
                <a:gd name="T25" fmla="*/ 648 h 1573"/>
                <a:gd name="T26" fmla="*/ 3513 w 5760"/>
                <a:gd name="T27" fmla="*/ 708 h 1573"/>
                <a:gd name="T28" fmla="*/ 3693 w 5760"/>
                <a:gd name="T29" fmla="*/ 750 h 1573"/>
                <a:gd name="T30" fmla="*/ 3936 w 5760"/>
                <a:gd name="T31" fmla="*/ 810 h 1573"/>
                <a:gd name="T32" fmla="*/ 4095 w 5760"/>
                <a:gd name="T33" fmla="*/ 855 h 1573"/>
                <a:gd name="T34" fmla="*/ 4281 w 5760"/>
                <a:gd name="T35" fmla="*/ 909 h 1573"/>
                <a:gd name="T36" fmla="*/ 4503 w 5760"/>
                <a:gd name="T37" fmla="*/ 981 h 1573"/>
                <a:gd name="T38" fmla="*/ 4704 w 5760"/>
                <a:gd name="T39" fmla="*/ 1053 h 1573"/>
                <a:gd name="T40" fmla="*/ 4911 w 5760"/>
                <a:gd name="T41" fmla="*/ 1131 h 1573"/>
                <a:gd name="T42" fmla="*/ 5073 w 5760"/>
                <a:gd name="T43" fmla="*/ 1197 h 1573"/>
                <a:gd name="T44" fmla="*/ 5256 w 5760"/>
                <a:gd name="T45" fmla="*/ 1281 h 1573"/>
                <a:gd name="T46" fmla="*/ 5475 w 5760"/>
                <a:gd name="T47" fmla="*/ 1401 h 1573"/>
                <a:gd name="T48" fmla="*/ 5628 w 5760"/>
                <a:gd name="T49" fmla="*/ 1482 h 1573"/>
                <a:gd name="T50" fmla="*/ 5759 w 5760"/>
                <a:gd name="T51" fmla="*/ 1572 h 1573"/>
                <a:gd name="T52" fmla="*/ 5759 w 5760"/>
                <a:gd name="T53" fmla="*/ 633 h 1573"/>
                <a:gd name="T54" fmla="*/ 5493 w 5760"/>
                <a:gd name="T55" fmla="*/ 570 h 1573"/>
                <a:gd name="T56" fmla="*/ 5214 w 5760"/>
                <a:gd name="T57" fmla="*/ 501 h 1573"/>
                <a:gd name="T58" fmla="*/ 4950 w 5760"/>
                <a:gd name="T59" fmla="*/ 444 h 1573"/>
                <a:gd name="T60" fmla="*/ 4701 w 5760"/>
                <a:gd name="T61" fmla="*/ 396 h 1573"/>
                <a:gd name="T62" fmla="*/ 4425 w 5760"/>
                <a:gd name="T63" fmla="*/ 348 h 1573"/>
                <a:gd name="T64" fmla="*/ 4110 w 5760"/>
                <a:gd name="T65" fmla="*/ 294 h 1573"/>
                <a:gd name="T66" fmla="*/ 3813 w 5760"/>
                <a:gd name="T67" fmla="*/ 252 h 1573"/>
                <a:gd name="T68" fmla="*/ 3549 w 5760"/>
                <a:gd name="T69" fmla="*/ 213 h 1573"/>
                <a:gd name="T70" fmla="*/ 3261 w 5760"/>
                <a:gd name="T71" fmla="*/ 183 h 1573"/>
                <a:gd name="T72" fmla="*/ 3015 w 5760"/>
                <a:gd name="T73" fmla="*/ 153 h 1573"/>
                <a:gd name="T74" fmla="*/ 2757 w 5760"/>
                <a:gd name="T75" fmla="*/ 129 h 1573"/>
                <a:gd name="T76" fmla="*/ 2520 w 5760"/>
                <a:gd name="T77" fmla="*/ 105 h 1573"/>
                <a:gd name="T78" fmla="*/ 2301 w 5760"/>
                <a:gd name="T79" fmla="*/ 87 h 1573"/>
                <a:gd name="T80" fmla="*/ 2013 w 5760"/>
                <a:gd name="T81" fmla="*/ 66 h 1573"/>
                <a:gd name="T82" fmla="*/ 1731 w 5760"/>
                <a:gd name="T83" fmla="*/ 48 h 1573"/>
                <a:gd name="T84" fmla="*/ 1524 w 5760"/>
                <a:gd name="T85" fmla="*/ 39 h 1573"/>
                <a:gd name="T86" fmla="*/ 1260 w 5760"/>
                <a:gd name="T87" fmla="*/ 27 h 1573"/>
                <a:gd name="T88" fmla="*/ 966 w 5760"/>
                <a:gd name="T89" fmla="*/ 15 h 1573"/>
                <a:gd name="T90" fmla="*/ 714 w 5760"/>
                <a:gd name="T91" fmla="*/ 12 h 1573"/>
                <a:gd name="T92" fmla="*/ 510 w 5760"/>
                <a:gd name="T93" fmla="*/ 6 h 1573"/>
                <a:gd name="T94" fmla="*/ 243 w 5760"/>
                <a:gd name="T95" fmla="*/ 0 h 1573"/>
                <a:gd name="T96" fmla="*/ 0 w 5760"/>
                <a:gd name="T97" fmla="*/ 0 h 15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5760" h="1573">
                  <a:moveTo>
                    <a:pt x="0" y="0"/>
                  </a:moveTo>
                  <a:lnTo>
                    <a:pt x="0" y="351"/>
                  </a:lnTo>
                  <a:lnTo>
                    <a:pt x="282" y="357"/>
                  </a:lnTo>
                  <a:lnTo>
                    <a:pt x="627" y="363"/>
                  </a:lnTo>
                  <a:lnTo>
                    <a:pt x="960" y="375"/>
                  </a:lnTo>
                  <a:lnTo>
                    <a:pt x="1218" y="393"/>
                  </a:lnTo>
                  <a:lnTo>
                    <a:pt x="1470" y="411"/>
                  </a:lnTo>
                  <a:lnTo>
                    <a:pt x="1746" y="435"/>
                  </a:lnTo>
                  <a:lnTo>
                    <a:pt x="2022" y="462"/>
                  </a:lnTo>
                  <a:lnTo>
                    <a:pt x="2340" y="504"/>
                  </a:lnTo>
                  <a:lnTo>
                    <a:pt x="2664" y="549"/>
                  </a:lnTo>
                  <a:lnTo>
                    <a:pt x="2952" y="597"/>
                  </a:lnTo>
                  <a:lnTo>
                    <a:pt x="3225" y="648"/>
                  </a:lnTo>
                  <a:lnTo>
                    <a:pt x="3513" y="708"/>
                  </a:lnTo>
                  <a:lnTo>
                    <a:pt x="3693" y="750"/>
                  </a:lnTo>
                  <a:lnTo>
                    <a:pt x="3936" y="810"/>
                  </a:lnTo>
                  <a:lnTo>
                    <a:pt x="4095" y="855"/>
                  </a:lnTo>
                  <a:lnTo>
                    <a:pt x="4281" y="909"/>
                  </a:lnTo>
                  <a:lnTo>
                    <a:pt x="4503" y="981"/>
                  </a:lnTo>
                  <a:lnTo>
                    <a:pt x="4704" y="1053"/>
                  </a:lnTo>
                  <a:lnTo>
                    <a:pt x="4911" y="1131"/>
                  </a:lnTo>
                  <a:lnTo>
                    <a:pt x="5073" y="1197"/>
                  </a:lnTo>
                  <a:lnTo>
                    <a:pt x="5256" y="1281"/>
                  </a:lnTo>
                  <a:lnTo>
                    <a:pt x="5475" y="1401"/>
                  </a:lnTo>
                  <a:lnTo>
                    <a:pt x="5628" y="1482"/>
                  </a:lnTo>
                  <a:lnTo>
                    <a:pt x="5759" y="1572"/>
                  </a:lnTo>
                  <a:lnTo>
                    <a:pt x="5759" y="633"/>
                  </a:lnTo>
                  <a:lnTo>
                    <a:pt x="5493" y="570"/>
                  </a:lnTo>
                  <a:lnTo>
                    <a:pt x="5214" y="501"/>
                  </a:lnTo>
                  <a:lnTo>
                    <a:pt x="4950" y="444"/>
                  </a:lnTo>
                  <a:lnTo>
                    <a:pt x="4701" y="396"/>
                  </a:lnTo>
                  <a:lnTo>
                    <a:pt x="4425" y="348"/>
                  </a:lnTo>
                  <a:lnTo>
                    <a:pt x="4110" y="294"/>
                  </a:lnTo>
                  <a:lnTo>
                    <a:pt x="3813" y="252"/>
                  </a:lnTo>
                  <a:lnTo>
                    <a:pt x="3549" y="213"/>
                  </a:lnTo>
                  <a:lnTo>
                    <a:pt x="3261" y="183"/>
                  </a:lnTo>
                  <a:lnTo>
                    <a:pt x="3015" y="153"/>
                  </a:lnTo>
                  <a:lnTo>
                    <a:pt x="2757" y="129"/>
                  </a:lnTo>
                  <a:lnTo>
                    <a:pt x="2520" y="105"/>
                  </a:lnTo>
                  <a:lnTo>
                    <a:pt x="2301" y="87"/>
                  </a:lnTo>
                  <a:lnTo>
                    <a:pt x="2013" y="66"/>
                  </a:lnTo>
                  <a:lnTo>
                    <a:pt x="1731" y="48"/>
                  </a:lnTo>
                  <a:lnTo>
                    <a:pt x="1524" y="39"/>
                  </a:lnTo>
                  <a:lnTo>
                    <a:pt x="1260" y="27"/>
                  </a:lnTo>
                  <a:lnTo>
                    <a:pt x="966" y="15"/>
                  </a:lnTo>
                  <a:lnTo>
                    <a:pt x="714" y="12"/>
                  </a:lnTo>
                  <a:lnTo>
                    <a:pt x="510" y="6"/>
                  </a:lnTo>
                  <a:lnTo>
                    <a:pt x="243" y="0"/>
                  </a:lnTo>
                  <a:lnTo>
                    <a:pt x="0" y="0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9" name="Freeform 7"/>
            <p:cNvSpPr>
              <a:spLocks/>
            </p:cNvSpPr>
            <p:nvPr/>
          </p:nvSpPr>
          <p:spPr bwMode="white">
            <a:xfrm>
              <a:off x="0" y="1130"/>
              <a:ext cx="5760" cy="970"/>
            </a:xfrm>
            <a:custGeom>
              <a:avLst/>
              <a:gdLst>
                <a:gd name="T0" fmla="*/ 0 w 5760"/>
                <a:gd name="T1" fmla="*/ 0 h 970"/>
                <a:gd name="T2" fmla="*/ 0 w 5760"/>
                <a:gd name="T3" fmla="*/ 339 h 970"/>
                <a:gd name="T4" fmla="*/ 318 w 5760"/>
                <a:gd name="T5" fmla="*/ 342 h 970"/>
                <a:gd name="T6" fmla="*/ 591 w 5760"/>
                <a:gd name="T7" fmla="*/ 348 h 970"/>
                <a:gd name="T8" fmla="*/ 846 w 5760"/>
                <a:gd name="T9" fmla="*/ 354 h 970"/>
                <a:gd name="T10" fmla="*/ 1074 w 5760"/>
                <a:gd name="T11" fmla="*/ 360 h 970"/>
                <a:gd name="T12" fmla="*/ 1314 w 5760"/>
                <a:gd name="T13" fmla="*/ 366 h 970"/>
                <a:gd name="T14" fmla="*/ 1599 w 5760"/>
                <a:gd name="T15" fmla="*/ 381 h 970"/>
                <a:gd name="T16" fmla="*/ 1911 w 5760"/>
                <a:gd name="T17" fmla="*/ 399 h 970"/>
                <a:gd name="T18" fmla="*/ 2241 w 5760"/>
                <a:gd name="T19" fmla="*/ 420 h 970"/>
                <a:gd name="T20" fmla="*/ 2619 w 5760"/>
                <a:gd name="T21" fmla="*/ 453 h 970"/>
                <a:gd name="T22" fmla="*/ 2889 w 5760"/>
                <a:gd name="T23" fmla="*/ 477 h 970"/>
                <a:gd name="T24" fmla="*/ 3177 w 5760"/>
                <a:gd name="T25" fmla="*/ 507 h 970"/>
                <a:gd name="T26" fmla="*/ 3498 w 5760"/>
                <a:gd name="T27" fmla="*/ 543 h 970"/>
                <a:gd name="T28" fmla="*/ 3813 w 5760"/>
                <a:gd name="T29" fmla="*/ 585 h 970"/>
                <a:gd name="T30" fmla="*/ 4044 w 5760"/>
                <a:gd name="T31" fmla="*/ 618 h 970"/>
                <a:gd name="T32" fmla="*/ 4365 w 5760"/>
                <a:gd name="T33" fmla="*/ 669 h 970"/>
                <a:gd name="T34" fmla="*/ 4683 w 5760"/>
                <a:gd name="T35" fmla="*/ 726 h 970"/>
                <a:gd name="T36" fmla="*/ 4980 w 5760"/>
                <a:gd name="T37" fmla="*/ 786 h 970"/>
                <a:gd name="T38" fmla="*/ 5268 w 5760"/>
                <a:gd name="T39" fmla="*/ 846 h 970"/>
                <a:gd name="T40" fmla="*/ 5646 w 5760"/>
                <a:gd name="T41" fmla="*/ 942 h 970"/>
                <a:gd name="T42" fmla="*/ 5759 w 5760"/>
                <a:gd name="T43" fmla="*/ 969 h 970"/>
                <a:gd name="T44" fmla="*/ 5759 w 5760"/>
                <a:gd name="T45" fmla="*/ 0 h 970"/>
                <a:gd name="T46" fmla="*/ 0 w 5760"/>
                <a:gd name="T47" fmla="*/ 0 h 9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760" h="970">
                  <a:moveTo>
                    <a:pt x="0" y="0"/>
                  </a:moveTo>
                  <a:lnTo>
                    <a:pt x="0" y="339"/>
                  </a:lnTo>
                  <a:lnTo>
                    <a:pt x="318" y="342"/>
                  </a:lnTo>
                  <a:lnTo>
                    <a:pt x="591" y="348"/>
                  </a:lnTo>
                  <a:lnTo>
                    <a:pt x="846" y="354"/>
                  </a:lnTo>
                  <a:lnTo>
                    <a:pt x="1074" y="360"/>
                  </a:lnTo>
                  <a:lnTo>
                    <a:pt x="1314" y="366"/>
                  </a:lnTo>
                  <a:lnTo>
                    <a:pt x="1599" y="381"/>
                  </a:lnTo>
                  <a:lnTo>
                    <a:pt x="1911" y="399"/>
                  </a:lnTo>
                  <a:lnTo>
                    <a:pt x="2241" y="420"/>
                  </a:lnTo>
                  <a:lnTo>
                    <a:pt x="2619" y="453"/>
                  </a:lnTo>
                  <a:lnTo>
                    <a:pt x="2889" y="477"/>
                  </a:lnTo>
                  <a:lnTo>
                    <a:pt x="3177" y="507"/>
                  </a:lnTo>
                  <a:lnTo>
                    <a:pt x="3498" y="543"/>
                  </a:lnTo>
                  <a:lnTo>
                    <a:pt x="3813" y="585"/>
                  </a:lnTo>
                  <a:lnTo>
                    <a:pt x="4044" y="618"/>
                  </a:lnTo>
                  <a:lnTo>
                    <a:pt x="4365" y="669"/>
                  </a:lnTo>
                  <a:lnTo>
                    <a:pt x="4683" y="726"/>
                  </a:lnTo>
                  <a:lnTo>
                    <a:pt x="4980" y="786"/>
                  </a:lnTo>
                  <a:lnTo>
                    <a:pt x="5268" y="846"/>
                  </a:lnTo>
                  <a:lnTo>
                    <a:pt x="5646" y="942"/>
                  </a:lnTo>
                  <a:lnTo>
                    <a:pt x="5759" y="969"/>
                  </a:lnTo>
                  <a:lnTo>
                    <a:pt x="5759" y="0"/>
                  </a:lnTo>
                  <a:lnTo>
                    <a:pt x="0" y="0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0" name="Freeform 8"/>
            <p:cNvSpPr>
              <a:spLocks/>
            </p:cNvSpPr>
            <p:nvPr/>
          </p:nvSpPr>
          <p:spPr bwMode="white">
            <a:xfrm>
              <a:off x="0" y="-13"/>
              <a:ext cx="5760" cy="1060"/>
            </a:xfrm>
            <a:custGeom>
              <a:avLst/>
              <a:gdLst>
                <a:gd name="T0" fmla="*/ 0 w 5760"/>
                <a:gd name="T1" fmla="*/ 753 h 1060"/>
                <a:gd name="T2" fmla="*/ 0 w 5760"/>
                <a:gd name="T3" fmla="*/ 1059 h 1060"/>
                <a:gd name="T4" fmla="*/ 5759 w 5760"/>
                <a:gd name="T5" fmla="*/ 1059 h 1060"/>
                <a:gd name="T6" fmla="*/ 5759 w 5760"/>
                <a:gd name="T7" fmla="*/ 0 h 1060"/>
                <a:gd name="T8" fmla="*/ 5430 w 5760"/>
                <a:gd name="T9" fmla="*/ 0 h 1060"/>
                <a:gd name="T10" fmla="*/ 5298 w 5760"/>
                <a:gd name="T11" fmla="*/ 84 h 1060"/>
                <a:gd name="T12" fmla="*/ 5136 w 5760"/>
                <a:gd name="T13" fmla="*/ 159 h 1060"/>
                <a:gd name="T14" fmla="*/ 4968 w 5760"/>
                <a:gd name="T15" fmla="*/ 222 h 1060"/>
                <a:gd name="T16" fmla="*/ 4812 w 5760"/>
                <a:gd name="T17" fmla="*/ 267 h 1060"/>
                <a:gd name="T18" fmla="*/ 4626 w 5760"/>
                <a:gd name="T19" fmla="*/ 324 h 1060"/>
                <a:gd name="T20" fmla="*/ 4440 w 5760"/>
                <a:gd name="T21" fmla="*/ 366 h 1060"/>
                <a:gd name="T22" fmla="*/ 4230 w 5760"/>
                <a:gd name="T23" fmla="*/ 414 h 1060"/>
                <a:gd name="T24" fmla="*/ 3939 w 5760"/>
                <a:gd name="T25" fmla="*/ 468 h 1060"/>
                <a:gd name="T26" fmla="*/ 3711 w 5760"/>
                <a:gd name="T27" fmla="*/ 504 h 1060"/>
                <a:gd name="T28" fmla="*/ 3441 w 5760"/>
                <a:gd name="T29" fmla="*/ 543 h 1060"/>
                <a:gd name="T30" fmla="*/ 3189 w 5760"/>
                <a:gd name="T31" fmla="*/ 579 h 1060"/>
                <a:gd name="T32" fmla="*/ 2925 w 5760"/>
                <a:gd name="T33" fmla="*/ 606 h 1060"/>
                <a:gd name="T34" fmla="*/ 2679 w 5760"/>
                <a:gd name="T35" fmla="*/ 633 h 1060"/>
                <a:gd name="T36" fmla="*/ 2418 w 5760"/>
                <a:gd name="T37" fmla="*/ 654 h 1060"/>
                <a:gd name="T38" fmla="*/ 2142 w 5760"/>
                <a:gd name="T39" fmla="*/ 675 h 1060"/>
                <a:gd name="T40" fmla="*/ 1896 w 5760"/>
                <a:gd name="T41" fmla="*/ 693 h 1060"/>
                <a:gd name="T42" fmla="*/ 1647 w 5760"/>
                <a:gd name="T43" fmla="*/ 708 h 1060"/>
                <a:gd name="T44" fmla="*/ 1404 w 5760"/>
                <a:gd name="T45" fmla="*/ 720 h 1060"/>
                <a:gd name="T46" fmla="*/ 1170 w 5760"/>
                <a:gd name="T47" fmla="*/ 732 h 1060"/>
                <a:gd name="T48" fmla="*/ 906 w 5760"/>
                <a:gd name="T49" fmla="*/ 738 h 1060"/>
                <a:gd name="T50" fmla="*/ 534 w 5760"/>
                <a:gd name="T51" fmla="*/ 747 h 1060"/>
                <a:gd name="T52" fmla="*/ 201 w 5760"/>
                <a:gd name="T53" fmla="*/ 753 h 1060"/>
                <a:gd name="T54" fmla="*/ 0 w 5760"/>
                <a:gd name="T55" fmla="*/ 753 h 10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5760" h="1060">
                  <a:moveTo>
                    <a:pt x="0" y="753"/>
                  </a:moveTo>
                  <a:lnTo>
                    <a:pt x="0" y="1059"/>
                  </a:lnTo>
                  <a:lnTo>
                    <a:pt x="5759" y="1059"/>
                  </a:lnTo>
                  <a:lnTo>
                    <a:pt x="5759" y="0"/>
                  </a:lnTo>
                  <a:lnTo>
                    <a:pt x="5430" y="0"/>
                  </a:lnTo>
                  <a:lnTo>
                    <a:pt x="5298" y="84"/>
                  </a:lnTo>
                  <a:lnTo>
                    <a:pt x="5136" y="159"/>
                  </a:lnTo>
                  <a:lnTo>
                    <a:pt x="4968" y="222"/>
                  </a:lnTo>
                  <a:lnTo>
                    <a:pt x="4812" y="267"/>
                  </a:lnTo>
                  <a:lnTo>
                    <a:pt x="4626" y="324"/>
                  </a:lnTo>
                  <a:lnTo>
                    <a:pt x="4440" y="366"/>
                  </a:lnTo>
                  <a:lnTo>
                    <a:pt x="4230" y="414"/>
                  </a:lnTo>
                  <a:lnTo>
                    <a:pt x="3939" y="468"/>
                  </a:lnTo>
                  <a:lnTo>
                    <a:pt x="3711" y="504"/>
                  </a:lnTo>
                  <a:lnTo>
                    <a:pt x="3441" y="543"/>
                  </a:lnTo>
                  <a:lnTo>
                    <a:pt x="3189" y="579"/>
                  </a:lnTo>
                  <a:lnTo>
                    <a:pt x="2925" y="606"/>
                  </a:lnTo>
                  <a:lnTo>
                    <a:pt x="2679" y="633"/>
                  </a:lnTo>
                  <a:lnTo>
                    <a:pt x="2418" y="654"/>
                  </a:lnTo>
                  <a:lnTo>
                    <a:pt x="2142" y="675"/>
                  </a:lnTo>
                  <a:lnTo>
                    <a:pt x="1896" y="693"/>
                  </a:lnTo>
                  <a:lnTo>
                    <a:pt x="1647" y="708"/>
                  </a:lnTo>
                  <a:lnTo>
                    <a:pt x="1404" y="720"/>
                  </a:lnTo>
                  <a:lnTo>
                    <a:pt x="1170" y="732"/>
                  </a:lnTo>
                  <a:lnTo>
                    <a:pt x="906" y="738"/>
                  </a:lnTo>
                  <a:lnTo>
                    <a:pt x="534" y="747"/>
                  </a:lnTo>
                  <a:lnTo>
                    <a:pt x="201" y="753"/>
                  </a:lnTo>
                  <a:lnTo>
                    <a:pt x="0" y="753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1" name="Freeform 9"/>
            <p:cNvSpPr>
              <a:spLocks/>
            </p:cNvSpPr>
            <p:nvPr/>
          </p:nvSpPr>
          <p:spPr bwMode="white">
            <a:xfrm>
              <a:off x="0" y="-13"/>
              <a:ext cx="5284" cy="673"/>
            </a:xfrm>
            <a:custGeom>
              <a:avLst/>
              <a:gdLst>
                <a:gd name="T0" fmla="*/ 0 w 5284"/>
                <a:gd name="T1" fmla="*/ 366 h 673"/>
                <a:gd name="T2" fmla="*/ 0 w 5284"/>
                <a:gd name="T3" fmla="*/ 672 h 673"/>
                <a:gd name="T4" fmla="*/ 303 w 5284"/>
                <a:gd name="T5" fmla="*/ 672 h 673"/>
                <a:gd name="T6" fmla="*/ 723 w 5284"/>
                <a:gd name="T7" fmla="*/ 663 h 673"/>
                <a:gd name="T8" fmla="*/ 1020 w 5284"/>
                <a:gd name="T9" fmla="*/ 654 h 673"/>
                <a:gd name="T10" fmla="*/ 1302 w 5284"/>
                <a:gd name="T11" fmla="*/ 642 h 673"/>
                <a:gd name="T12" fmla="*/ 1554 w 5284"/>
                <a:gd name="T13" fmla="*/ 630 h 673"/>
                <a:gd name="T14" fmla="*/ 1779 w 5284"/>
                <a:gd name="T15" fmla="*/ 615 h 673"/>
                <a:gd name="T16" fmla="*/ 1962 w 5284"/>
                <a:gd name="T17" fmla="*/ 606 h 673"/>
                <a:gd name="T18" fmla="*/ 2193 w 5284"/>
                <a:gd name="T19" fmla="*/ 588 h 673"/>
                <a:gd name="T20" fmla="*/ 2448 w 5284"/>
                <a:gd name="T21" fmla="*/ 570 h 673"/>
                <a:gd name="T22" fmla="*/ 2700 w 5284"/>
                <a:gd name="T23" fmla="*/ 546 h 673"/>
                <a:gd name="T24" fmla="*/ 2904 w 5284"/>
                <a:gd name="T25" fmla="*/ 528 h 673"/>
                <a:gd name="T26" fmla="*/ 3138 w 5284"/>
                <a:gd name="T27" fmla="*/ 498 h 673"/>
                <a:gd name="T28" fmla="*/ 3324 w 5284"/>
                <a:gd name="T29" fmla="*/ 474 h 673"/>
                <a:gd name="T30" fmla="*/ 3534 w 5284"/>
                <a:gd name="T31" fmla="*/ 447 h 673"/>
                <a:gd name="T32" fmla="*/ 3735 w 5284"/>
                <a:gd name="T33" fmla="*/ 420 h 673"/>
                <a:gd name="T34" fmla="*/ 3933 w 5284"/>
                <a:gd name="T35" fmla="*/ 384 h 673"/>
                <a:gd name="T36" fmla="*/ 4116 w 5284"/>
                <a:gd name="T37" fmla="*/ 351 h 673"/>
                <a:gd name="T38" fmla="*/ 4266 w 5284"/>
                <a:gd name="T39" fmla="*/ 318 h 673"/>
                <a:gd name="T40" fmla="*/ 4446 w 5284"/>
                <a:gd name="T41" fmla="*/ 279 h 673"/>
                <a:gd name="T42" fmla="*/ 4620 w 5284"/>
                <a:gd name="T43" fmla="*/ 237 h 673"/>
                <a:gd name="T44" fmla="*/ 4779 w 5284"/>
                <a:gd name="T45" fmla="*/ 192 h 673"/>
                <a:gd name="T46" fmla="*/ 4920 w 5284"/>
                <a:gd name="T47" fmla="*/ 147 h 673"/>
                <a:gd name="T48" fmla="*/ 5085 w 5284"/>
                <a:gd name="T49" fmla="*/ 90 h 673"/>
                <a:gd name="T50" fmla="*/ 5193 w 5284"/>
                <a:gd name="T51" fmla="*/ 42 h 673"/>
                <a:gd name="T52" fmla="*/ 5283 w 5284"/>
                <a:gd name="T53" fmla="*/ 0 h 673"/>
                <a:gd name="T54" fmla="*/ 3201 w 5284"/>
                <a:gd name="T55" fmla="*/ 0 h 673"/>
                <a:gd name="T56" fmla="*/ 2982 w 5284"/>
                <a:gd name="T57" fmla="*/ 57 h 673"/>
                <a:gd name="T58" fmla="*/ 2775 w 5284"/>
                <a:gd name="T59" fmla="*/ 108 h 673"/>
                <a:gd name="T60" fmla="*/ 2562 w 5284"/>
                <a:gd name="T61" fmla="*/ 150 h 673"/>
                <a:gd name="T62" fmla="*/ 2397 w 5284"/>
                <a:gd name="T63" fmla="*/ 183 h 673"/>
                <a:gd name="T64" fmla="*/ 2205 w 5284"/>
                <a:gd name="T65" fmla="*/ 213 h 673"/>
                <a:gd name="T66" fmla="*/ 2001 w 5284"/>
                <a:gd name="T67" fmla="*/ 243 h 673"/>
                <a:gd name="T68" fmla="*/ 1776 w 5284"/>
                <a:gd name="T69" fmla="*/ 273 h 673"/>
                <a:gd name="T70" fmla="*/ 1536 w 5284"/>
                <a:gd name="T71" fmla="*/ 297 h 673"/>
                <a:gd name="T72" fmla="*/ 1344 w 5284"/>
                <a:gd name="T73" fmla="*/ 312 h 673"/>
                <a:gd name="T74" fmla="*/ 1134 w 5284"/>
                <a:gd name="T75" fmla="*/ 330 h 673"/>
                <a:gd name="T76" fmla="*/ 921 w 5284"/>
                <a:gd name="T77" fmla="*/ 342 h 673"/>
                <a:gd name="T78" fmla="*/ 696 w 5284"/>
                <a:gd name="T79" fmla="*/ 354 h 673"/>
                <a:gd name="T80" fmla="*/ 501 w 5284"/>
                <a:gd name="T81" fmla="*/ 360 h 673"/>
                <a:gd name="T82" fmla="*/ 279 w 5284"/>
                <a:gd name="T83" fmla="*/ 366 h 673"/>
                <a:gd name="T84" fmla="*/ 99 w 5284"/>
                <a:gd name="T85" fmla="*/ 369 h 673"/>
                <a:gd name="T86" fmla="*/ 0 w 5284"/>
                <a:gd name="T87" fmla="*/ 366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5284" h="673">
                  <a:moveTo>
                    <a:pt x="0" y="366"/>
                  </a:moveTo>
                  <a:lnTo>
                    <a:pt x="0" y="672"/>
                  </a:lnTo>
                  <a:lnTo>
                    <a:pt x="303" y="672"/>
                  </a:lnTo>
                  <a:lnTo>
                    <a:pt x="723" y="663"/>
                  </a:lnTo>
                  <a:lnTo>
                    <a:pt x="1020" y="654"/>
                  </a:lnTo>
                  <a:lnTo>
                    <a:pt x="1302" y="642"/>
                  </a:lnTo>
                  <a:lnTo>
                    <a:pt x="1554" y="630"/>
                  </a:lnTo>
                  <a:lnTo>
                    <a:pt x="1779" y="615"/>
                  </a:lnTo>
                  <a:lnTo>
                    <a:pt x="1962" y="606"/>
                  </a:lnTo>
                  <a:lnTo>
                    <a:pt x="2193" y="588"/>
                  </a:lnTo>
                  <a:lnTo>
                    <a:pt x="2448" y="570"/>
                  </a:lnTo>
                  <a:lnTo>
                    <a:pt x="2700" y="546"/>
                  </a:lnTo>
                  <a:lnTo>
                    <a:pt x="2904" y="528"/>
                  </a:lnTo>
                  <a:lnTo>
                    <a:pt x="3138" y="498"/>
                  </a:lnTo>
                  <a:lnTo>
                    <a:pt x="3324" y="474"/>
                  </a:lnTo>
                  <a:lnTo>
                    <a:pt x="3534" y="447"/>
                  </a:lnTo>
                  <a:lnTo>
                    <a:pt x="3735" y="420"/>
                  </a:lnTo>
                  <a:lnTo>
                    <a:pt x="3933" y="384"/>
                  </a:lnTo>
                  <a:lnTo>
                    <a:pt x="4116" y="351"/>
                  </a:lnTo>
                  <a:lnTo>
                    <a:pt x="4266" y="318"/>
                  </a:lnTo>
                  <a:lnTo>
                    <a:pt x="4446" y="279"/>
                  </a:lnTo>
                  <a:lnTo>
                    <a:pt x="4620" y="237"/>
                  </a:lnTo>
                  <a:lnTo>
                    <a:pt x="4779" y="192"/>
                  </a:lnTo>
                  <a:lnTo>
                    <a:pt x="4920" y="147"/>
                  </a:lnTo>
                  <a:lnTo>
                    <a:pt x="5085" y="90"/>
                  </a:lnTo>
                  <a:lnTo>
                    <a:pt x="5193" y="42"/>
                  </a:lnTo>
                  <a:lnTo>
                    <a:pt x="5283" y="0"/>
                  </a:lnTo>
                  <a:lnTo>
                    <a:pt x="3201" y="0"/>
                  </a:lnTo>
                  <a:lnTo>
                    <a:pt x="2982" y="57"/>
                  </a:lnTo>
                  <a:lnTo>
                    <a:pt x="2775" y="108"/>
                  </a:lnTo>
                  <a:lnTo>
                    <a:pt x="2562" y="150"/>
                  </a:lnTo>
                  <a:lnTo>
                    <a:pt x="2397" y="183"/>
                  </a:lnTo>
                  <a:lnTo>
                    <a:pt x="2205" y="213"/>
                  </a:lnTo>
                  <a:lnTo>
                    <a:pt x="2001" y="243"/>
                  </a:lnTo>
                  <a:lnTo>
                    <a:pt x="1776" y="273"/>
                  </a:lnTo>
                  <a:lnTo>
                    <a:pt x="1536" y="297"/>
                  </a:lnTo>
                  <a:lnTo>
                    <a:pt x="1344" y="312"/>
                  </a:lnTo>
                  <a:lnTo>
                    <a:pt x="1134" y="330"/>
                  </a:lnTo>
                  <a:lnTo>
                    <a:pt x="921" y="342"/>
                  </a:lnTo>
                  <a:lnTo>
                    <a:pt x="696" y="354"/>
                  </a:lnTo>
                  <a:lnTo>
                    <a:pt x="501" y="360"/>
                  </a:lnTo>
                  <a:lnTo>
                    <a:pt x="279" y="366"/>
                  </a:lnTo>
                  <a:lnTo>
                    <a:pt x="99" y="369"/>
                  </a:lnTo>
                  <a:lnTo>
                    <a:pt x="0" y="366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2" name="Freeform 10"/>
            <p:cNvSpPr>
              <a:spLocks/>
            </p:cNvSpPr>
            <p:nvPr/>
          </p:nvSpPr>
          <p:spPr bwMode="white">
            <a:xfrm>
              <a:off x="0" y="-13"/>
              <a:ext cx="2884" cy="286"/>
            </a:xfrm>
            <a:custGeom>
              <a:avLst/>
              <a:gdLst>
                <a:gd name="T0" fmla="*/ 0 w 2884"/>
                <a:gd name="T1" fmla="*/ 0 h 286"/>
                <a:gd name="T2" fmla="*/ 0 w 2884"/>
                <a:gd name="T3" fmla="*/ 285 h 286"/>
                <a:gd name="T4" fmla="*/ 192 w 2884"/>
                <a:gd name="T5" fmla="*/ 285 h 286"/>
                <a:gd name="T6" fmla="*/ 384 w 2884"/>
                <a:gd name="T7" fmla="*/ 282 h 286"/>
                <a:gd name="T8" fmla="*/ 579 w 2884"/>
                <a:gd name="T9" fmla="*/ 276 h 286"/>
                <a:gd name="T10" fmla="*/ 789 w 2884"/>
                <a:gd name="T11" fmla="*/ 267 h 286"/>
                <a:gd name="T12" fmla="*/ 999 w 2884"/>
                <a:gd name="T13" fmla="*/ 258 h 286"/>
                <a:gd name="T14" fmla="*/ 1161 w 2884"/>
                <a:gd name="T15" fmla="*/ 246 h 286"/>
                <a:gd name="T16" fmla="*/ 1302 w 2884"/>
                <a:gd name="T17" fmla="*/ 234 h 286"/>
                <a:gd name="T18" fmla="*/ 1458 w 2884"/>
                <a:gd name="T19" fmla="*/ 222 h 286"/>
                <a:gd name="T20" fmla="*/ 1665 w 2884"/>
                <a:gd name="T21" fmla="*/ 201 h 286"/>
                <a:gd name="T22" fmla="*/ 1992 w 2884"/>
                <a:gd name="T23" fmla="*/ 159 h 286"/>
                <a:gd name="T24" fmla="*/ 2301 w 2884"/>
                <a:gd name="T25" fmla="*/ 117 h 286"/>
                <a:gd name="T26" fmla="*/ 2604 w 2884"/>
                <a:gd name="T27" fmla="*/ 60 h 286"/>
                <a:gd name="T28" fmla="*/ 2883 w 2884"/>
                <a:gd name="T29" fmla="*/ 0 h 286"/>
                <a:gd name="T30" fmla="*/ 0 w 2884"/>
                <a:gd name="T31" fmla="*/ 0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84" h="286">
                  <a:moveTo>
                    <a:pt x="0" y="0"/>
                  </a:moveTo>
                  <a:lnTo>
                    <a:pt x="0" y="285"/>
                  </a:lnTo>
                  <a:lnTo>
                    <a:pt x="192" y="285"/>
                  </a:lnTo>
                  <a:lnTo>
                    <a:pt x="384" y="282"/>
                  </a:lnTo>
                  <a:lnTo>
                    <a:pt x="579" y="276"/>
                  </a:lnTo>
                  <a:lnTo>
                    <a:pt x="789" y="267"/>
                  </a:lnTo>
                  <a:lnTo>
                    <a:pt x="999" y="258"/>
                  </a:lnTo>
                  <a:lnTo>
                    <a:pt x="1161" y="246"/>
                  </a:lnTo>
                  <a:lnTo>
                    <a:pt x="1302" y="234"/>
                  </a:lnTo>
                  <a:lnTo>
                    <a:pt x="1458" y="222"/>
                  </a:lnTo>
                  <a:lnTo>
                    <a:pt x="1665" y="201"/>
                  </a:lnTo>
                  <a:lnTo>
                    <a:pt x="1992" y="159"/>
                  </a:lnTo>
                  <a:lnTo>
                    <a:pt x="2301" y="117"/>
                  </a:lnTo>
                  <a:lnTo>
                    <a:pt x="2604" y="60"/>
                  </a:lnTo>
                  <a:lnTo>
                    <a:pt x="2883" y="0"/>
                  </a:lnTo>
                  <a:lnTo>
                    <a:pt x="0" y="0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091" name="Rectangle 1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0574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3092" name="Rectangle 2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3093" name="Rectangle 21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094" name="Rectangle 22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095" name="Rectangle 23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3009E9E5-27E9-498E-BDFD-4109D407E796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D8303C-335F-4ABB-8903-897CBF52E72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91078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890286-5EE2-4E65-AF1E-0C5BA157329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804754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2F9122-CE87-4133-B186-D327BF45E9E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605001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A8324F-AF54-4C17-A32C-D8A9EAA5576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683360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5C713D-2C14-4ADE-AD5B-190BB19F4D5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484884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EDC9E2-EF23-465E-BA2B-618C3A569D5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412709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B9B4A5-F32D-4F5E-BF80-E3838AE3591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508313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8AC792-F6EF-400B-AF1C-7C0846C3EF5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767644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6EC5E0-2F88-408F-AAF6-AD4265FA5D5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346712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68E53A-830E-41A6-83F9-EE4288B1CAD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096721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invGray"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66" name="Group 18"/>
          <p:cNvGrpSpPr>
            <a:grpSpLocks/>
          </p:cNvGrpSpPr>
          <p:nvPr/>
        </p:nvGrpSpPr>
        <p:grpSpPr bwMode="auto">
          <a:xfrm>
            <a:off x="-9525" y="-20638"/>
            <a:ext cx="9153525" cy="6878638"/>
            <a:chOff x="-6" y="-13"/>
            <a:chExt cx="5766" cy="4333"/>
          </a:xfrm>
        </p:grpSpPr>
        <p:sp>
          <p:nvSpPr>
            <p:cNvPr id="2050" name="Rectangle 2"/>
            <p:cNvSpPr>
              <a:spLocks noChangeArrowheads="1"/>
            </p:cNvSpPr>
            <p:nvPr/>
          </p:nvSpPr>
          <p:spPr bwMode="invGray">
            <a:xfrm>
              <a:off x="5549" y="0"/>
              <a:ext cx="211" cy="432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1" name="Freeform 3"/>
            <p:cNvSpPr>
              <a:spLocks/>
            </p:cNvSpPr>
            <p:nvPr/>
          </p:nvSpPr>
          <p:spPr bwMode="white">
            <a:xfrm>
              <a:off x="-6" y="2828"/>
              <a:ext cx="3625" cy="1492"/>
            </a:xfrm>
            <a:custGeom>
              <a:avLst/>
              <a:gdLst>
                <a:gd name="T0" fmla="*/ 0 w 3625"/>
                <a:gd name="T1" fmla="*/ 1491 h 1492"/>
                <a:gd name="T2" fmla="*/ 0 w 3625"/>
                <a:gd name="T3" fmla="*/ 0 h 1492"/>
                <a:gd name="T4" fmla="*/ 171 w 3625"/>
                <a:gd name="T5" fmla="*/ 3 h 1492"/>
                <a:gd name="T6" fmla="*/ 355 w 3625"/>
                <a:gd name="T7" fmla="*/ 9 h 1492"/>
                <a:gd name="T8" fmla="*/ 499 w 3625"/>
                <a:gd name="T9" fmla="*/ 21 h 1492"/>
                <a:gd name="T10" fmla="*/ 650 w 3625"/>
                <a:gd name="T11" fmla="*/ 36 h 1492"/>
                <a:gd name="T12" fmla="*/ 809 w 3625"/>
                <a:gd name="T13" fmla="*/ 54 h 1492"/>
                <a:gd name="T14" fmla="*/ 957 w 3625"/>
                <a:gd name="T15" fmla="*/ 78 h 1492"/>
                <a:gd name="T16" fmla="*/ 1119 w 3625"/>
                <a:gd name="T17" fmla="*/ 105 h 1492"/>
                <a:gd name="T18" fmla="*/ 1261 w 3625"/>
                <a:gd name="T19" fmla="*/ 133 h 1492"/>
                <a:gd name="T20" fmla="*/ 1441 w 3625"/>
                <a:gd name="T21" fmla="*/ 175 h 1492"/>
                <a:gd name="T22" fmla="*/ 1598 w 3625"/>
                <a:gd name="T23" fmla="*/ 217 h 1492"/>
                <a:gd name="T24" fmla="*/ 1763 w 3625"/>
                <a:gd name="T25" fmla="*/ 269 h 1492"/>
                <a:gd name="T26" fmla="*/ 1887 w 3625"/>
                <a:gd name="T27" fmla="*/ 308 h 1492"/>
                <a:gd name="T28" fmla="*/ 2085 w 3625"/>
                <a:gd name="T29" fmla="*/ 384 h 1492"/>
                <a:gd name="T30" fmla="*/ 2230 w 3625"/>
                <a:gd name="T31" fmla="*/ 444 h 1492"/>
                <a:gd name="T32" fmla="*/ 2456 w 3625"/>
                <a:gd name="T33" fmla="*/ 547 h 1492"/>
                <a:gd name="T34" fmla="*/ 2666 w 3625"/>
                <a:gd name="T35" fmla="*/ 662 h 1492"/>
                <a:gd name="T36" fmla="*/ 2859 w 3625"/>
                <a:gd name="T37" fmla="*/ 786 h 1492"/>
                <a:gd name="T38" fmla="*/ 3046 w 3625"/>
                <a:gd name="T39" fmla="*/ 920 h 1492"/>
                <a:gd name="T40" fmla="*/ 3193 w 3625"/>
                <a:gd name="T41" fmla="*/ 1038 h 1492"/>
                <a:gd name="T42" fmla="*/ 3332 w 3625"/>
                <a:gd name="T43" fmla="*/ 1168 h 1492"/>
                <a:gd name="T44" fmla="*/ 3440 w 3625"/>
                <a:gd name="T45" fmla="*/ 1280 h 1492"/>
                <a:gd name="T46" fmla="*/ 3524 w 3625"/>
                <a:gd name="T47" fmla="*/ 1380 h 1492"/>
                <a:gd name="T48" fmla="*/ 3624 w 3625"/>
                <a:gd name="T49" fmla="*/ 1491 h 1492"/>
                <a:gd name="T50" fmla="*/ 3608 w 3625"/>
                <a:gd name="T51" fmla="*/ 1491 h 1492"/>
                <a:gd name="T52" fmla="*/ 0 w 3625"/>
                <a:gd name="T53" fmla="*/ 1491 h 14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625" h="1492">
                  <a:moveTo>
                    <a:pt x="0" y="1491"/>
                  </a:moveTo>
                  <a:lnTo>
                    <a:pt x="0" y="0"/>
                  </a:lnTo>
                  <a:lnTo>
                    <a:pt x="171" y="3"/>
                  </a:lnTo>
                  <a:lnTo>
                    <a:pt x="355" y="9"/>
                  </a:lnTo>
                  <a:lnTo>
                    <a:pt x="499" y="21"/>
                  </a:lnTo>
                  <a:lnTo>
                    <a:pt x="650" y="36"/>
                  </a:lnTo>
                  <a:lnTo>
                    <a:pt x="809" y="54"/>
                  </a:lnTo>
                  <a:lnTo>
                    <a:pt x="957" y="78"/>
                  </a:lnTo>
                  <a:lnTo>
                    <a:pt x="1119" y="105"/>
                  </a:lnTo>
                  <a:lnTo>
                    <a:pt x="1261" y="133"/>
                  </a:lnTo>
                  <a:lnTo>
                    <a:pt x="1441" y="175"/>
                  </a:lnTo>
                  <a:lnTo>
                    <a:pt x="1598" y="217"/>
                  </a:lnTo>
                  <a:lnTo>
                    <a:pt x="1763" y="269"/>
                  </a:lnTo>
                  <a:lnTo>
                    <a:pt x="1887" y="308"/>
                  </a:lnTo>
                  <a:lnTo>
                    <a:pt x="2085" y="384"/>
                  </a:lnTo>
                  <a:lnTo>
                    <a:pt x="2230" y="444"/>
                  </a:lnTo>
                  <a:lnTo>
                    <a:pt x="2456" y="547"/>
                  </a:lnTo>
                  <a:lnTo>
                    <a:pt x="2666" y="662"/>
                  </a:lnTo>
                  <a:lnTo>
                    <a:pt x="2859" y="786"/>
                  </a:lnTo>
                  <a:lnTo>
                    <a:pt x="3046" y="920"/>
                  </a:lnTo>
                  <a:lnTo>
                    <a:pt x="3193" y="1038"/>
                  </a:lnTo>
                  <a:lnTo>
                    <a:pt x="3332" y="1168"/>
                  </a:lnTo>
                  <a:lnTo>
                    <a:pt x="3440" y="1280"/>
                  </a:lnTo>
                  <a:lnTo>
                    <a:pt x="3524" y="1380"/>
                  </a:lnTo>
                  <a:lnTo>
                    <a:pt x="3624" y="1491"/>
                  </a:lnTo>
                  <a:lnTo>
                    <a:pt x="3608" y="1491"/>
                  </a:lnTo>
                  <a:lnTo>
                    <a:pt x="0" y="1491"/>
                  </a:lnTo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2" name="Freeform 4"/>
            <p:cNvSpPr>
              <a:spLocks/>
            </p:cNvSpPr>
            <p:nvPr/>
          </p:nvSpPr>
          <p:spPr bwMode="white">
            <a:xfrm>
              <a:off x="0" y="2405"/>
              <a:ext cx="5143" cy="1902"/>
            </a:xfrm>
            <a:custGeom>
              <a:avLst/>
              <a:gdLst>
                <a:gd name="T0" fmla="*/ 2718 w 5143"/>
                <a:gd name="T1" fmla="*/ 405 h 1902"/>
                <a:gd name="T2" fmla="*/ 2466 w 5143"/>
                <a:gd name="T3" fmla="*/ 333 h 1902"/>
                <a:gd name="T4" fmla="*/ 2202 w 5143"/>
                <a:gd name="T5" fmla="*/ 261 h 1902"/>
                <a:gd name="T6" fmla="*/ 1929 w 5143"/>
                <a:gd name="T7" fmla="*/ 198 h 1902"/>
                <a:gd name="T8" fmla="*/ 1695 w 5143"/>
                <a:gd name="T9" fmla="*/ 153 h 1902"/>
                <a:gd name="T10" fmla="*/ 1434 w 5143"/>
                <a:gd name="T11" fmla="*/ 111 h 1902"/>
                <a:gd name="T12" fmla="*/ 1188 w 5143"/>
                <a:gd name="T13" fmla="*/ 75 h 1902"/>
                <a:gd name="T14" fmla="*/ 957 w 5143"/>
                <a:gd name="T15" fmla="*/ 48 h 1902"/>
                <a:gd name="T16" fmla="*/ 747 w 5143"/>
                <a:gd name="T17" fmla="*/ 30 h 1902"/>
                <a:gd name="T18" fmla="*/ 501 w 5143"/>
                <a:gd name="T19" fmla="*/ 15 h 1902"/>
                <a:gd name="T20" fmla="*/ 246 w 5143"/>
                <a:gd name="T21" fmla="*/ 3 h 1902"/>
                <a:gd name="T22" fmla="*/ 0 w 5143"/>
                <a:gd name="T23" fmla="*/ 0 h 1902"/>
                <a:gd name="T24" fmla="*/ 0 w 5143"/>
                <a:gd name="T25" fmla="*/ 275 h 1902"/>
                <a:gd name="T26" fmla="*/ 0 w 5143"/>
                <a:gd name="T27" fmla="*/ 345 h 1902"/>
                <a:gd name="T28" fmla="*/ 0 w 5143"/>
                <a:gd name="T29" fmla="*/ 275 h 1902"/>
                <a:gd name="T30" fmla="*/ 0 w 5143"/>
                <a:gd name="T31" fmla="*/ 342 h 1902"/>
                <a:gd name="T32" fmla="*/ 339 w 5143"/>
                <a:gd name="T33" fmla="*/ 351 h 1902"/>
                <a:gd name="T34" fmla="*/ 606 w 5143"/>
                <a:gd name="T35" fmla="*/ 372 h 1902"/>
                <a:gd name="T36" fmla="*/ 852 w 5143"/>
                <a:gd name="T37" fmla="*/ 399 h 1902"/>
                <a:gd name="T38" fmla="*/ 1068 w 5143"/>
                <a:gd name="T39" fmla="*/ 435 h 1902"/>
                <a:gd name="T40" fmla="*/ 1275 w 5143"/>
                <a:gd name="T41" fmla="*/ 474 h 1902"/>
                <a:gd name="T42" fmla="*/ 1545 w 5143"/>
                <a:gd name="T43" fmla="*/ 540 h 1902"/>
                <a:gd name="T44" fmla="*/ 1761 w 5143"/>
                <a:gd name="T45" fmla="*/ 603 h 1902"/>
                <a:gd name="T46" fmla="*/ 1971 w 5143"/>
                <a:gd name="T47" fmla="*/ 678 h 1902"/>
                <a:gd name="T48" fmla="*/ 2166 w 5143"/>
                <a:gd name="T49" fmla="*/ 747 h 1902"/>
                <a:gd name="T50" fmla="*/ 2397 w 5143"/>
                <a:gd name="T51" fmla="*/ 852 h 1902"/>
                <a:gd name="T52" fmla="*/ 2613 w 5143"/>
                <a:gd name="T53" fmla="*/ 960 h 1902"/>
                <a:gd name="T54" fmla="*/ 2832 w 5143"/>
                <a:gd name="T55" fmla="*/ 1095 h 1902"/>
                <a:gd name="T56" fmla="*/ 3012 w 5143"/>
                <a:gd name="T57" fmla="*/ 1212 h 1902"/>
                <a:gd name="T58" fmla="*/ 3186 w 5143"/>
                <a:gd name="T59" fmla="*/ 1347 h 1902"/>
                <a:gd name="T60" fmla="*/ 3351 w 5143"/>
                <a:gd name="T61" fmla="*/ 1497 h 1902"/>
                <a:gd name="T62" fmla="*/ 3480 w 5143"/>
                <a:gd name="T63" fmla="*/ 1629 h 1902"/>
                <a:gd name="T64" fmla="*/ 3612 w 5143"/>
                <a:gd name="T65" fmla="*/ 1785 h 1902"/>
                <a:gd name="T66" fmla="*/ 3699 w 5143"/>
                <a:gd name="T67" fmla="*/ 1901 h 1902"/>
                <a:gd name="T68" fmla="*/ 5142 w 5143"/>
                <a:gd name="T69" fmla="*/ 1901 h 1902"/>
                <a:gd name="T70" fmla="*/ 5076 w 5143"/>
                <a:gd name="T71" fmla="*/ 1827 h 1902"/>
                <a:gd name="T72" fmla="*/ 4968 w 5143"/>
                <a:gd name="T73" fmla="*/ 1707 h 1902"/>
                <a:gd name="T74" fmla="*/ 4797 w 5143"/>
                <a:gd name="T75" fmla="*/ 1539 h 1902"/>
                <a:gd name="T76" fmla="*/ 4617 w 5143"/>
                <a:gd name="T77" fmla="*/ 1383 h 1902"/>
                <a:gd name="T78" fmla="*/ 4410 w 5143"/>
                <a:gd name="T79" fmla="*/ 1221 h 1902"/>
                <a:gd name="T80" fmla="*/ 4185 w 5143"/>
                <a:gd name="T81" fmla="*/ 1071 h 1902"/>
                <a:gd name="T82" fmla="*/ 3960 w 5143"/>
                <a:gd name="T83" fmla="*/ 939 h 1902"/>
                <a:gd name="T84" fmla="*/ 3708 w 5143"/>
                <a:gd name="T85" fmla="*/ 801 h 1902"/>
                <a:gd name="T86" fmla="*/ 3492 w 5143"/>
                <a:gd name="T87" fmla="*/ 702 h 1902"/>
                <a:gd name="T88" fmla="*/ 3231 w 5143"/>
                <a:gd name="T89" fmla="*/ 588 h 1902"/>
                <a:gd name="T90" fmla="*/ 2964 w 5143"/>
                <a:gd name="T91" fmla="*/ 489 h 1902"/>
                <a:gd name="T92" fmla="*/ 2718 w 5143"/>
                <a:gd name="T93" fmla="*/ 405 h 19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5143" h="1902">
                  <a:moveTo>
                    <a:pt x="2718" y="405"/>
                  </a:moveTo>
                  <a:lnTo>
                    <a:pt x="2466" y="333"/>
                  </a:lnTo>
                  <a:lnTo>
                    <a:pt x="2202" y="261"/>
                  </a:lnTo>
                  <a:lnTo>
                    <a:pt x="1929" y="198"/>
                  </a:lnTo>
                  <a:lnTo>
                    <a:pt x="1695" y="153"/>
                  </a:lnTo>
                  <a:lnTo>
                    <a:pt x="1434" y="111"/>
                  </a:lnTo>
                  <a:lnTo>
                    <a:pt x="1188" y="75"/>
                  </a:lnTo>
                  <a:lnTo>
                    <a:pt x="957" y="48"/>
                  </a:lnTo>
                  <a:lnTo>
                    <a:pt x="747" y="30"/>
                  </a:lnTo>
                  <a:lnTo>
                    <a:pt x="501" y="15"/>
                  </a:lnTo>
                  <a:lnTo>
                    <a:pt x="246" y="3"/>
                  </a:lnTo>
                  <a:lnTo>
                    <a:pt x="0" y="0"/>
                  </a:lnTo>
                  <a:lnTo>
                    <a:pt x="0" y="275"/>
                  </a:lnTo>
                  <a:lnTo>
                    <a:pt x="0" y="345"/>
                  </a:lnTo>
                  <a:lnTo>
                    <a:pt x="0" y="275"/>
                  </a:lnTo>
                  <a:lnTo>
                    <a:pt x="0" y="342"/>
                  </a:lnTo>
                  <a:lnTo>
                    <a:pt x="339" y="351"/>
                  </a:lnTo>
                  <a:lnTo>
                    <a:pt x="606" y="372"/>
                  </a:lnTo>
                  <a:lnTo>
                    <a:pt x="852" y="399"/>
                  </a:lnTo>
                  <a:lnTo>
                    <a:pt x="1068" y="435"/>
                  </a:lnTo>
                  <a:lnTo>
                    <a:pt x="1275" y="474"/>
                  </a:lnTo>
                  <a:lnTo>
                    <a:pt x="1545" y="540"/>
                  </a:lnTo>
                  <a:lnTo>
                    <a:pt x="1761" y="603"/>
                  </a:lnTo>
                  <a:lnTo>
                    <a:pt x="1971" y="678"/>
                  </a:lnTo>
                  <a:lnTo>
                    <a:pt x="2166" y="747"/>
                  </a:lnTo>
                  <a:lnTo>
                    <a:pt x="2397" y="852"/>
                  </a:lnTo>
                  <a:lnTo>
                    <a:pt x="2613" y="960"/>
                  </a:lnTo>
                  <a:lnTo>
                    <a:pt x="2832" y="1095"/>
                  </a:lnTo>
                  <a:lnTo>
                    <a:pt x="3012" y="1212"/>
                  </a:lnTo>
                  <a:lnTo>
                    <a:pt x="3186" y="1347"/>
                  </a:lnTo>
                  <a:lnTo>
                    <a:pt x="3351" y="1497"/>
                  </a:lnTo>
                  <a:lnTo>
                    <a:pt x="3480" y="1629"/>
                  </a:lnTo>
                  <a:lnTo>
                    <a:pt x="3612" y="1785"/>
                  </a:lnTo>
                  <a:lnTo>
                    <a:pt x="3699" y="1901"/>
                  </a:lnTo>
                  <a:lnTo>
                    <a:pt x="5142" y="1901"/>
                  </a:lnTo>
                  <a:lnTo>
                    <a:pt x="5076" y="1827"/>
                  </a:lnTo>
                  <a:lnTo>
                    <a:pt x="4968" y="1707"/>
                  </a:lnTo>
                  <a:lnTo>
                    <a:pt x="4797" y="1539"/>
                  </a:lnTo>
                  <a:lnTo>
                    <a:pt x="4617" y="1383"/>
                  </a:lnTo>
                  <a:lnTo>
                    <a:pt x="4410" y="1221"/>
                  </a:lnTo>
                  <a:lnTo>
                    <a:pt x="4185" y="1071"/>
                  </a:lnTo>
                  <a:lnTo>
                    <a:pt x="3960" y="939"/>
                  </a:lnTo>
                  <a:lnTo>
                    <a:pt x="3708" y="801"/>
                  </a:lnTo>
                  <a:lnTo>
                    <a:pt x="3492" y="702"/>
                  </a:lnTo>
                  <a:lnTo>
                    <a:pt x="3231" y="588"/>
                  </a:lnTo>
                  <a:lnTo>
                    <a:pt x="2964" y="489"/>
                  </a:lnTo>
                  <a:lnTo>
                    <a:pt x="2718" y="405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3" name="Freeform 5"/>
            <p:cNvSpPr>
              <a:spLocks/>
            </p:cNvSpPr>
            <p:nvPr/>
          </p:nvSpPr>
          <p:spPr bwMode="white">
            <a:xfrm>
              <a:off x="0" y="1982"/>
              <a:ext cx="5760" cy="2325"/>
            </a:xfrm>
            <a:custGeom>
              <a:avLst/>
              <a:gdLst>
                <a:gd name="T0" fmla="*/ 0 w 5760"/>
                <a:gd name="T1" fmla="*/ 0 h 2325"/>
                <a:gd name="T2" fmla="*/ 0 w 5760"/>
                <a:gd name="T3" fmla="*/ 339 h 2325"/>
                <a:gd name="T4" fmla="*/ 558 w 5760"/>
                <a:gd name="T5" fmla="*/ 357 h 2325"/>
                <a:gd name="T6" fmla="*/ 807 w 5760"/>
                <a:gd name="T7" fmla="*/ 375 h 2325"/>
                <a:gd name="T8" fmla="*/ 1056 w 5760"/>
                <a:gd name="T9" fmla="*/ 399 h 2325"/>
                <a:gd name="T10" fmla="*/ 1272 w 5760"/>
                <a:gd name="T11" fmla="*/ 426 h 2325"/>
                <a:gd name="T12" fmla="*/ 1539 w 5760"/>
                <a:gd name="T13" fmla="*/ 465 h 2325"/>
                <a:gd name="T14" fmla="*/ 1791 w 5760"/>
                <a:gd name="T15" fmla="*/ 510 h 2325"/>
                <a:gd name="T16" fmla="*/ 2076 w 5760"/>
                <a:gd name="T17" fmla="*/ 570 h 2325"/>
                <a:gd name="T18" fmla="*/ 2334 w 5760"/>
                <a:gd name="T19" fmla="*/ 630 h 2325"/>
                <a:gd name="T20" fmla="*/ 2544 w 5760"/>
                <a:gd name="T21" fmla="*/ 687 h 2325"/>
                <a:gd name="T22" fmla="*/ 2775 w 5760"/>
                <a:gd name="T23" fmla="*/ 759 h 2325"/>
                <a:gd name="T24" fmla="*/ 3003 w 5760"/>
                <a:gd name="T25" fmla="*/ 837 h 2325"/>
                <a:gd name="T26" fmla="*/ 3231 w 5760"/>
                <a:gd name="T27" fmla="*/ 924 h 2325"/>
                <a:gd name="T28" fmla="*/ 3438 w 5760"/>
                <a:gd name="T29" fmla="*/ 1005 h 2325"/>
                <a:gd name="T30" fmla="*/ 3663 w 5760"/>
                <a:gd name="T31" fmla="*/ 1110 h 2325"/>
                <a:gd name="T32" fmla="*/ 3903 w 5760"/>
                <a:gd name="T33" fmla="*/ 1233 h 2325"/>
                <a:gd name="T34" fmla="*/ 4149 w 5760"/>
                <a:gd name="T35" fmla="*/ 1374 h 2325"/>
                <a:gd name="T36" fmla="*/ 4353 w 5760"/>
                <a:gd name="T37" fmla="*/ 1506 h 2325"/>
                <a:gd name="T38" fmla="*/ 4491 w 5760"/>
                <a:gd name="T39" fmla="*/ 1602 h 2325"/>
                <a:gd name="T40" fmla="*/ 4668 w 5760"/>
                <a:gd name="T41" fmla="*/ 1740 h 2325"/>
                <a:gd name="T42" fmla="*/ 4824 w 5760"/>
                <a:gd name="T43" fmla="*/ 1875 h 2325"/>
                <a:gd name="T44" fmla="*/ 4968 w 5760"/>
                <a:gd name="T45" fmla="*/ 2016 h 2325"/>
                <a:gd name="T46" fmla="*/ 5100 w 5760"/>
                <a:gd name="T47" fmla="*/ 2154 h 2325"/>
                <a:gd name="T48" fmla="*/ 5238 w 5760"/>
                <a:gd name="T49" fmla="*/ 2324 h 2325"/>
                <a:gd name="T50" fmla="*/ 5759 w 5760"/>
                <a:gd name="T51" fmla="*/ 2324 h 2325"/>
                <a:gd name="T52" fmla="*/ 5759 w 5760"/>
                <a:gd name="T53" fmla="*/ 1245 h 2325"/>
                <a:gd name="T54" fmla="*/ 5580 w 5760"/>
                <a:gd name="T55" fmla="*/ 1119 h 2325"/>
                <a:gd name="T56" fmla="*/ 5400 w 5760"/>
                <a:gd name="T57" fmla="*/ 1020 h 2325"/>
                <a:gd name="T58" fmla="*/ 5205 w 5760"/>
                <a:gd name="T59" fmla="*/ 918 h 2325"/>
                <a:gd name="T60" fmla="*/ 5031 w 5760"/>
                <a:gd name="T61" fmla="*/ 837 h 2325"/>
                <a:gd name="T62" fmla="*/ 4866 w 5760"/>
                <a:gd name="T63" fmla="*/ 771 h 2325"/>
                <a:gd name="T64" fmla="*/ 4710 w 5760"/>
                <a:gd name="T65" fmla="*/ 711 h 2325"/>
                <a:gd name="T66" fmla="*/ 4545 w 5760"/>
                <a:gd name="T67" fmla="*/ 651 h 2325"/>
                <a:gd name="T68" fmla="*/ 4386 w 5760"/>
                <a:gd name="T69" fmla="*/ 600 h 2325"/>
                <a:gd name="T70" fmla="*/ 4248 w 5760"/>
                <a:gd name="T71" fmla="*/ 552 h 2325"/>
                <a:gd name="T72" fmla="*/ 3993 w 5760"/>
                <a:gd name="T73" fmla="*/ 483 h 2325"/>
                <a:gd name="T74" fmla="*/ 3777 w 5760"/>
                <a:gd name="T75" fmla="*/ 423 h 2325"/>
                <a:gd name="T76" fmla="*/ 3564 w 5760"/>
                <a:gd name="T77" fmla="*/ 375 h 2325"/>
                <a:gd name="T78" fmla="*/ 3282 w 5760"/>
                <a:gd name="T79" fmla="*/ 312 h 2325"/>
                <a:gd name="T80" fmla="*/ 3003 w 5760"/>
                <a:gd name="T81" fmla="*/ 261 h 2325"/>
                <a:gd name="T82" fmla="*/ 2733 w 5760"/>
                <a:gd name="T83" fmla="*/ 213 h 2325"/>
                <a:gd name="T84" fmla="*/ 2451 w 5760"/>
                <a:gd name="T85" fmla="*/ 171 h 2325"/>
                <a:gd name="T86" fmla="*/ 2211 w 5760"/>
                <a:gd name="T87" fmla="*/ 138 h 2325"/>
                <a:gd name="T88" fmla="*/ 1974 w 5760"/>
                <a:gd name="T89" fmla="*/ 108 h 2325"/>
                <a:gd name="T90" fmla="*/ 1665 w 5760"/>
                <a:gd name="T91" fmla="*/ 81 h 2325"/>
                <a:gd name="T92" fmla="*/ 1437 w 5760"/>
                <a:gd name="T93" fmla="*/ 60 h 2325"/>
                <a:gd name="T94" fmla="*/ 1125 w 5760"/>
                <a:gd name="T95" fmla="*/ 36 h 2325"/>
                <a:gd name="T96" fmla="*/ 828 w 5760"/>
                <a:gd name="T97" fmla="*/ 21 h 2325"/>
                <a:gd name="T98" fmla="*/ 558 w 5760"/>
                <a:gd name="T99" fmla="*/ 12 h 2325"/>
                <a:gd name="T100" fmla="*/ 282 w 5760"/>
                <a:gd name="T101" fmla="*/ 3 h 2325"/>
                <a:gd name="T102" fmla="*/ 0 w 5760"/>
                <a:gd name="T103" fmla="*/ 0 h 2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5760" h="2325">
                  <a:moveTo>
                    <a:pt x="0" y="0"/>
                  </a:moveTo>
                  <a:lnTo>
                    <a:pt x="0" y="339"/>
                  </a:lnTo>
                  <a:lnTo>
                    <a:pt x="558" y="357"/>
                  </a:lnTo>
                  <a:lnTo>
                    <a:pt x="807" y="375"/>
                  </a:lnTo>
                  <a:lnTo>
                    <a:pt x="1056" y="399"/>
                  </a:lnTo>
                  <a:lnTo>
                    <a:pt x="1272" y="426"/>
                  </a:lnTo>
                  <a:lnTo>
                    <a:pt x="1539" y="465"/>
                  </a:lnTo>
                  <a:lnTo>
                    <a:pt x="1791" y="510"/>
                  </a:lnTo>
                  <a:lnTo>
                    <a:pt x="2076" y="570"/>
                  </a:lnTo>
                  <a:lnTo>
                    <a:pt x="2334" y="630"/>
                  </a:lnTo>
                  <a:lnTo>
                    <a:pt x="2544" y="687"/>
                  </a:lnTo>
                  <a:lnTo>
                    <a:pt x="2775" y="759"/>
                  </a:lnTo>
                  <a:lnTo>
                    <a:pt x="3003" y="837"/>
                  </a:lnTo>
                  <a:lnTo>
                    <a:pt x="3231" y="924"/>
                  </a:lnTo>
                  <a:lnTo>
                    <a:pt x="3438" y="1005"/>
                  </a:lnTo>
                  <a:lnTo>
                    <a:pt x="3663" y="1110"/>
                  </a:lnTo>
                  <a:lnTo>
                    <a:pt x="3903" y="1233"/>
                  </a:lnTo>
                  <a:lnTo>
                    <a:pt x="4149" y="1374"/>
                  </a:lnTo>
                  <a:lnTo>
                    <a:pt x="4353" y="1506"/>
                  </a:lnTo>
                  <a:lnTo>
                    <a:pt x="4491" y="1602"/>
                  </a:lnTo>
                  <a:lnTo>
                    <a:pt x="4668" y="1740"/>
                  </a:lnTo>
                  <a:lnTo>
                    <a:pt x="4824" y="1875"/>
                  </a:lnTo>
                  <a:lnTo>
                    <a:pt x="4968" y="2016"/>
                  </a:lnTo>
                  <a:lnTo>
                    <a:pt x="5100" y="2154"/>
                  </a:lnTo>
                  <a:lnTo>
                    <a:pt x="5238" y="2324"/>
                  </a:lnTo>
                  <a:lnTo>
                    <a:pt x="5759" y="2324"/>
                  </a:lnTo>
                  <a:lnTo>
                    <a:pt x="5759" y="1245"/>
                  </a:lnTo>
                  <a:lnTo>
                    <a:pt x="5580" y="1119"/>
                  </a:lnTo>
                  <a:lnTo>
                    <a:pt x="5400" y="1020"/>
                  </a:lnTo>
                  <a:lnTo>
                    <a:pt x="5205" y="918"/>
                  </a:lnTo>
                  <a:lnTo>
                    <a:pt x="5031" y="837"/>
                  </a:lnTo>
                  <a:lnTo>
                    <a:pt x="4866" y="771"/>
                  </a:lnTo>
                  <a:lnTo>
                    <a:pt x="4710" y="711"/>
                  </a:lnTo>
                  <a:lnTo>
                    <a:pt x="4545" y="651"/>
                  </a:lnTo>
                  <a:lnTo>
                    <a:pt x="4386" y="600"/>
                  </a:lnTo>
                  <a:lnTo>
                    <a:pt x="4248" y="552"/>
                  </a:lnTo>
                  <a:lnTo>
                    <a:pt x="3993" y="483"/>
                  </a:lnTo>
                  <a:lnTo>
                    <a:pt x="3777" y="423"/>
                  </a:lnTo>
                  <a:lnTo>
                    <a:pt x="3564" y="375"/>
                  </a:lnTo>
                  <a:lnTo>
                    <a:pt x="3282" y="312"/>
                  </a:lnTo>
                  <a:lnTo>
                    <a:pt x="3003" y="261"/>
                  </a:lnTo>
                  <a:lnTo>
                    <a:pt x="2733" y="213"/>
                  </a:lnTo>
                  <a:lnTo>
                    <a:pt x="2451" y="171"/>
                  </a:lnTo>
                  <a:lnTo>
                    <a:pt x="2211" y="138"/>
                  </a:lnTo>
                  <a:lnTo>
                    <a:pt x="1974" y="108"/>
                  </a:lnTo>
                  <a:lnTo>
                    <a:pt x="1665" y="81"/>
                  </a:lnTo>
                  <a:lnTo>
                    <a:pt x="1437" y="60"/>
                  </a:lnTo>
                  <a:lnTo>
                    <a:pt x="1125" y="36"/>
                  </a:lnTo>
                  <a:lnTo>
                    <a:pt x="828" y="21"/>
                  </a:lnTo>
                  <a:lnTo>
                    <a:pt x="558" y="12"/>
                  </a:lnTo>
                  <a:lnTo>
                    <a:pt x="282" y="3"/>
                  </a:lnTo>
                  <a:lnTo>
                    <a:pt x="0" y="0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4" name="Freeform 6"/>
            <p:cNvSpPr>
              <a:spLocks/>
            </p:cNvSpPr>
            <p:nvPr/>
          </p:nvSpPr>
          <p:spPr bwMode="white">
            <a:xfrm>
              <a:off x="0" y="1550"/>
              <a:ext cx="5760" cy="1573"/>
            </a:xfrm>
            <a:custGeom>
              <a:avLst/>
              <a:gdLst>
                <a:gd name="T0" fmla="*/ 0 w 5760"/>
                <a:gd name="T1" fmla="*/ 0 h 1573"/>
                <a:gd name="T2" fmla="*/ 0 w 5760"/>
                <a:gd name="T3" fmla="*/ 351 h 1573"/>
                <a:gd name="T4" fmla="*/ 282 w 5760"/>
                <a:gd name="T5" fmla="*/ 357 h 1573"/>
                <a:gd name="T6" fmla="*/ 627 w 5760"/>
                <a:gd name="T7" fmla="*/ 363 h 1573"/>
                <a:gd name="T8" fmla="*/ 960 w 5760"/>
                <a:gd name="T9" fmla="*/ 375 h 1573"/>
                <a:gd name="T10" fmla="*/ 1218 w 5760"/>
                <a:gd name="T11" fmla="*/ 393 h 1573"/>
                <a:gd name="T12" fmla="*/ 1470 w 5760"/>
                <a:gd name="T13" fmla="*/ 411 h 1573"/>
                <a:gd name="T14" fmla="*/ 1746 w 5760"/>
                <a:gd name="T15" fmla="*/ 435 h 1573"/>
                <a:gd name="T16" fmla="*/ 2022 w 5760"/>
                <a:gd name="T17" fmla="*/ 462 h 1573"/>
                <a:gd name="T18" fmla="*/ 2340 w 5760"/>
                <a:gd name="T19" fmla="*/ 504 h 1573"/>
                <a:gd name="T20" fmla="*/ 2664 w 5760"/>
                <a:gd name="T21" fmla="*/ 549 h 1573"/>
                <a:gd name="T22" fmla="*/ 2952 w 5760"/>
                <a:gd name="T23" fmla="*/ 597 h 1573"/>
                <a:gd name="T24" fmla="*/ 3225 w 5760"/>
                <a:gd name="T25" fmla="*/ 648 h 1573"/>
                <a:gd name="T26" fmla="*/ 3513 w 5760"/>
                <a:gd name="T27" fmla="*/ 708 h 1573"/>
                <a:gd name="T28" fmla="*/ 3693 w 5760"/>
                <a:gd name="T29" fmla="*/ 750 h 1573"/>
                <a:gd name="T30" fmla="*/ 3936 w 5760"/>
                <a:gd name="T31" fmla="*/ 810 h 1573"/>
                <a:gd name="T32" fmla="*/ 4095 w 5760"/>
                <a:gd name="T33" fmla="*/ 855 h 1573"/>
                <a:gd name="T34" fmla="*/ 4281 w 5760"/>
                <a:gd name="T35" fmla="*/ 909 h 1573"/>
                <a:gd name="T36" fmla="*/ 4503 w 5760"/>
                <a:gd name="T37" fmla="*/ 981 h 1573"/>
                <a:gd name="T38" fmla="*/ 4704 w 5760"/>
                <a:gd name="T39" fmla="*/ 1053 h 1573"/>
                <a:gd name="T40" fmla="*/ 4911 w 5760"/>
                <a:gd name="T41" fmla="*/ 1131 h 1573"/>
                <a:gd name="T42" fmla="*/ 5073 w 5760"/>
                <a:gd name="T43" fmla="*/ 1197 h 1573"/>
                <a:gd name="T44" fmla="*/ 5256 w 5760"/>
                <a:gd name="T45" fmla="*/ 1281 h 1573"/>
                <a:gd name="T46" fmla="*/ 5475 w 5760"/>
                <a:gd name="T47" fmla="*/ 1401 h 1573"/>
                <a:gd name="T48" fmla="*/ 5628 w 5760"/>
                <a:gd name="T49" fmla="*/ 1482 h 1573"/>
                <a:gd name="T50" fmla="*/ 5759 w 5760"/>
                <a:gd name="T51" fmla="*/ 1572 h 1573"/>
                <a:gd name="T52" fmla="*/ 5759 w 5760"/>
                <a:gd name="T53" fmla="*/ 633 h 1573"/>
                <a:gd name="T54" fmla="*/ 5493 w 5760"/>
                <a:gd name="T55" fmla="*/ 570 h 1573"/>
                <a:gd name="T56" fmla="*/ 5214 w 5760"/>
                <a:gd name="T57" fmla="*/ 501 h 1573"/>
                <a:gd name="T58" fmla="*/ 4950 w 5760"/>
                <a:gd name="T59" fmla="*/ 444 h 1573"/>
                <a:gd name="T60" fmla="*/ 4701 w 5760"/>
                <a:gd name="T61" fmla="*/ 396 h 1573"/>
                <a:gd name="T62" fmla="*/ 4425 w 5760"/>
                <a:gd name="T63" fmla="*/ 348 h 1573"/>
                <a:gd name="T64" fmla="*/ 4110 w 5760"/>
                <a:gd name="T65" fmla="*/ 294 h 1573"/>
                <a:gd name="T66" fmla="*/ 3813 w 5760"/>
                <a:gd name="T67" fmla="*/ 252 h 1573"/>
                <a:gd name="T68" fmla="*/ 3549 w 5760"/>
                <a:gd name="T69" fmla="*/ 213 h 1573"/>
                <a:gd name="T70" fmla="*/ 3261 w 5760"/>
                <a:gd name="T71" fmla="*/ 183 h 1573"/>
                <a:gd name="T72" fmla="*/ 3015 w 5760"/>
                <a:gd name="T73" fmla="*/ 153 h 1573"/>
                <a:gd name="T74" fmla="*/ 2757 w 5760"/>
                <a:gd name="T75" fmla="*/ 129 h 1573"/>
                <a:gd name="T76" fmla="*/ 2520 w 5760"/>
                <a:gd name="T77" fmla="*/ 105 h 1573"/>
                <a:gd name="T78" fmla="*/ 2301 w 5760"/>
                <a:gd name="T79" fmla="*/ 87 h 1573"/>
                <a:gd name="T80" fmla="*/ 2013 w 5760"/>
                <a:gd name="T81" fmla="*/ 66 h 1573"/>
                <a:gd name="T82" fmla="*/ 1731 w 5760"/>
                <a:gd name="T83" fmla="*/ 48 h 1573"/>
                <a:gd name="T84" fmla="*/ 1524 w 5760"/>
                <a:gd name="T85" fmla="*/ 39 h 1573"/>
                <a:gd name="T86" fmla="*/ 1260 w 5760"/>
                <a:gd name="T87" fmla="*/ 27 h 1573"/>
                <a:gd name="T88" fmla="*/ 966 w 5760"/>
                <a:gd name="T89" fmla="*/ 15 h 1573"/>
                <a:gd name="T90" fmla="*/ 714 w 5760"/>
                <a:gd name="T91" fmla="*/ 12 h 1573"/>
                <a:gd name="T92" fmla="*/ 510 w 5760"/>
                <a:gd name="T93" fmla="*/ 6 h 1573"/>
                <a:gd name="T94" fmla="*/ 243 w 5760"/>
                <a:gd name="T95" fmla="*/ 0 h 1573"/>
                <a:gd name="T96" fmla="*/ 0 w 5760"/>
                <a:gd name="T97" fmla="*/ 0 h 15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5760" h="1573">
                  <a:moveTo>
                    <a:pt x="0" y="0"/>
                  </a:moveTo>
                  <a:lnTo>
                    <a:pt x="0" y="351"/>
                  </a:lnTo>
                  <a:lnTo>
                    <a:pt x="282" y="357"/>
                  </a:lnTo>
                  <a:lnTo>
                    <a:pt x="627" y="363"/>
                  </a:lnTo>
                  <a:lnTo>
                    <a:pt x="960" y="375"/>
                  </a:lnTo>
                  <a:lnTo>
                    <a:pt x="1218" y="393"/>
                  </a:lnTo>
                  <a:lnTo>
                    <a:pt x="1470" y="411"/>
                  </a:lnTo>
                  <a:lnTo>
                    <a:pt x="1746" y="435"/>
                  </a:lnTo>
                  <a:lnTo>
                    <a:pt x="2022" y="462"/>
                  </a:lnTo>
                  <a:lnTo>
                    <a:pt x="2340" y="504"/>
                  </a:lnTo>
                  <a:lnTo>
                    <a:pt x="2664" y="549"/>
                  </a:lnTo>
                  <a:lnTo>
                    <a:pt x="2952" y="597"/>
                  </a:lnTo>
                  <a:lnTo>
                    <a:pt x="3225" y="648"/>
                  </a:lnTo>
                  <a:lnTo>
                    <a:pt x="3513" y="708"/>
                  </a:lnTo>
                  <a:lnTo>
                    <a:pt x="3693" y="750"/>
                  </a:lnTo>
                  <a:lnTo>
                    <a:pt x="3936" y="810"/>
                  </a:lnTo>
                  <a:lnTo>
                    <a:pt x="4095" y="855"/>
                  </a:lnTo>
                  <a:lnTo>
                    <a:pt x="4281" y="909"/>
                  </a:lnTo>
                  <a:lnTo>
                    <a:pt x="4503" y="981"/>
                  </a:lnTo>
                  <a:lnTo>
                    <a:pt x="4704" y="1053"/>
                  </a:lnTo>
                  <a:lnTo>
                    <a:pt x="4911" y="1131"/>
                  </a:lnTo>
                  <a:lnTo>
                    <a:pt x="5073" y="1197"/>
                  </a:lnTo>
                  <a:lnTo>
                    <a:pt x="5256" y="1281"/>
                  </a:lnTo>
                  <a:lnTo>
                    <a:pt x="5475" y="1401"/>
                  </a:lnTo>
                  <a:lnTo>
                    <a:pt x="5628" y="1482"/>
                  </a:lnTo>
                  <a:lnTo>
                    <a:pt x="5759" y="1572"/>
                  </a:lnTo>
                  <a:lnTo>
                    <a:pt x="5759" y="633"/>
                  </a:lnTo>
                  <a:lnTo>
                    <a:pt x="5493" y="570"/>
                  </a:lnTo>
                  <a:lnTo>
                    <a:pt x="5214" y="501"/>
                  </a:lnTo>
                  <a:lnTo>
                    <a:pt x="4950" y="444"/>
                  </a:lnTo>
                  <a:lnTo>
                    <a:pt x="4701" y="396"/>
                  </a:lnTo>
                  <a:lnTo>
                    <a:pt x="4425" y="348"/>
                  </a:lnTo>
                  <a:lnTo>
                    <a:pt x="4110" y="294"/>
                  </a:lnTo>
                  <a:lnTo>
                    <a:pt x="3813" y="252"/>
                  </a:lnTo>
                  <a:lnTo>
                    <a:pt x="3549" y="213"/>
                  </a:lnTo>
                  <a:lnTo>
                    <a:pt x="3261" y="183"/>
                  </a:lnTo>
                  <a:lnTo>
                    <a:pt x="3015" y="153"/>
                  </a:lnTo>
                  <a:lnTo>
                    <a:pt x="2757" y="129"/>
                  </a:lnTo>
                  <a:lnTo>
                    <a:pt x="2520" y="105"/>
                  </a:lnTo>
                  <a:lnTo>
                    <a:pt x="2301" y="87"/>
                  </a:lnTo>
                  <a:lnTo>
                    <a:pt x="2013" y="66"/>
                  </a:lnTo>
                  <a:lnTo>
                    <a:pt x="1731" y="48"/>
                  </a:lnTo>
                  <a:lnTo>
                    <a:pt x="1524" y="39"/>
                  </a:lnTo>
                  <a:lnTo>
                    <a:pt x="1260" y="27"/>
                  </a:lnTo>
                  <a:lnTo>
                    <a:pt x="966" y="15"/>
                  </a:lnTo>
                  <a:lnTo>
                    <a:pt x="714" y="12"/>
                  </a:lnTo>
                  <a:lnTo>
                    <a:pt x="510" y="6"/>
                  </a:lnTo>
                  <a:lnTo>
                    <a:pt x="243" y="0"/>
                  </a:lnTo>
                  <a:lnTo>
                    <a:pt x="0" y="0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5" name="Freeform 7"/>
            <p:cNvSpPr>
              <a:spLocks/>
            </p:cNvSpPr>
            <p:nvPr/>
          </p:nvSpPr>
          <p:spPr bwMode="white">
            <a:xfrm>
              <a:off x="0" y="1130"/>
              <a:ext cx="5760" cy="970"/>
            </a:xfrm>
            <a:custGeom>
              <a:avLst/>
              <a:gdLst>
                <a:gd name="T0" fmla="*/ 0 w 5760"/>
                <a:gd name="T1" fmla="*/ 0 h 970"/>
                <a:gd name="T2" fmla="*/ 0 w 5760"/>
                <a:gd name="T3" fmla="*/ 339 h 970"/>
                <a:gd name="T4" fmla="*/ 318 w 5760"/>
                <a:gd name="T5" fmla="*/ 342 h 970"/>
                <a:gd name="T6" fmla="*/ 591 w 5760"/>
                <a:gd name="T7" fmla="*/ 348 h 970"/>
                <a:gd name="T8" fmla="*/ 846 w 5760"/>
                <a:gd name="T9" fmla="*/ 354 h 970"/>
                <a:gd name="T10" fmla="*/ 1074 w 5760"/>
                <a:gd name="T11" fmla="*/ 360 h 970"/>
                <a:gd name="T12" fmla="*/ 1314 w 5760"/>
                <a:gd name="T13" fmla="*/ 366 h 970"/>
                <a:gd name="T14" fmla="*/ 1599 w 5760"/>
                <a:gd name="T15" fmla="*/ 381 h 970"/>
                <a:gd name="T16" fmla="*/ 1911 w 5760"/>
                <a:gd name="T17" fmla="*/ 399 h 970"/>
                <a:gd name="T18" fmla="*/ 2241 w 5760"/>
                <a:gd name="T19" fmla="*/ 420 h 970"/>
                <a:gd name="T20" fmla="*/ 2619 w 5760"/>
                <a:gd name="T21" fmla="*/ 453 h 970"/>
                <a:gd name="T22" fmla="*/ 2889 w 5760"/>
                <a:gd name="T23" fmla="*/ 477 h 970"/>
                <a:gd name="T24" fmla="*/ 3177 w 5760"/>
                <a:gd name="T25" fmla="*/ 507 h 970"/>
                <a:gd name="T26" fmla="*/ 3498 w 5760"/>
                <a:gd name="T27" fmla="*/ 543 h 970"/>
                <a:gd name="T28" fmla="*/ 3813 w 5760"/>
                <a:gd name="T29" fmla="*/ 585 h 970"/>
                <a:gd name="T30" fmla="*/ 4044 w 5760"/>
                <a:gd name="T31" fmla="*/ 618 h 970"/>
                <a:gd name="T32" fmla="*/ 4365 w 5760"/>
                <a:gd name="T33" fmla="*/ 669 h 970"/>
                <a:gd name="T34" fmla="*/ 4683 w 5760"/>
                <a:gd name="T35" fmla="*/ 726 h 970"/>
                <a:gd name="T36" fmla="*/ 4980 w 5760"/>
                <a:gd name="T37" fmla="*/ 786 h 970"/>
                <a:gd name="T38" fmla="*/ 5268 w 5760"/>
                <a:gd name="T39" fmla="*/ 846 h 970"/>
                <a:gd name="T40" fmla="*/ 5646 w 5760"/>
                <a:gd name="T41" fmla="*/ 942 h 970"/>
                <a:gd name="T42" fmla="*/ 5759 w 5760"/>
                <a:gd name="T43" fmla="*/ 969 h 970"/>
                <a:gd name="T44" fmla="*/ 5759 w 5760"/>
                <a:gd name="T45" fmla="*/ 0 h 970"/>
                <a:gd name="T46" fmla="*/ 0 w 5760"/>
                <a:gd name="T47" fmla="*/ 0 h 9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760" h="970">
                  <a:moveTo>
                    <a:pt x="0" y="0"/>
                  </a:moveTo>
                  <a:lnTo>
                    <a:pt x="0" y="339"/>
                  </a:lnTo>
                  <a:lnTo>
                    <a:pt x="318" y="342"/>
                  </a:lnTo>
                  <a:lnTo>
                    <a:pt x="591" y="348"/>
                  </a:lnTo>
                  <a:lnTo>
                    <a:pt x="846" y="354"/>
                  </a:lnTo>
                  <a:lnTo>
                    <a:pt x="1074" y="360"/>
                  </a:lnTo>
                  <a:lnTo>
                    <a:pt x="1314" y="366"/>
                  </a:lnTo>
                  <a:lnTo>
                    <a:pt x="1599" y="381"/>
                  </a:lnTo>
                  <a:lnTo>
                    <a:pt x="1911" y="399"/>
                  </a:lnTo>
                  <a:lnTo>
                    <a:pt x="2241" y="420"/>
                  </a:lnTo>
                  <a:lnTo>
                    <a:pt x="2619" y="453"/>
                  </a:lnTo>
                  <a:lnTo>
                    <a:pt x="2889" y="477"/>
                  </a:lnTo>
                  <a:lnTo>
                    <a:pt x="3177" y="507"/>
                  </a:lnTo>
                  <a:lnTo>
                    <a:pt x="3498" y="543"/>
                  </a:lnTo>
                  <a:lnTo>
                    <a:pt x="3813" y="585"/>
                  </a:lnTo>
                  <a:lnTo>
                    <a:pt x="4044" y="618"/>
                  </a:lnTo>
                  <a:lnTo>
                    <a:pt x="4365" y="669"/>
                  </a:lnTo>
                  <a:lnTo>
                    <a:pt x="4683" y="726"/>
                  </a:lnTo>
                  <a:lnTo>
                    <a:pt x="4980" y="786"/>
                  </a:lnTo>
                  <a:lnTo>
                    <a:pt x="5268" y="846"/>
                  </a:lnTo>
                  <a:lnTo>
                    <a:pt x="5646" y="942"/>
                  </a:lnTo>
                  <a:lnTo>
                    <a:pt x="5759" y="969"/>
                  </a:lnTo>
                  <a:lnTo>
                    <a:pt x="5759" y="0"/>
                  </a:lnTo>
                  <a:lnTo>
                    <a:pt x="0" y="0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6" name="Freeform 8"/>
            <p:cNvSpPr>
              <a:spLocks/>
            </p:cNvSpPr>
            <p:nvPr/>
          </p:nvSpPr>
          <p:spPr bwMode="white">
            <a:xfrm>
              <a:off x="0" y="-13"/>
              <a:ext cx="5760" cy="1060"/>
            </a:xfrm>
            <a:custGeom>
              <a:avLst/>
              <a:gdLst>
                <a:gd name="T0" fmla="*/ 0 w 5760"/>
                <a:gd name="T1" fmla="*/ 753 h 1060"/>
                <a:gd name="T2" fmla="*/ 0 w 5760"/>
                <a:gd name="T3" fmla="*/ 1059 h 1060"/>
                <a:gd name="T4" fmla="*/ 5759 w 5760"/>
                <a:gd name="T5" fmla="*/ 1059 h 1060"/>
                <a:gd name="T6" fmla="*/ 5759 w 5760"/>
                <a:gd name="T7" fmla="*/ 0 h 1060"/>
                <a:gd name="T8" fmla="*/ 5430 w 5760"/>
                <a:gd name="T9" fmla="*/ 0 h 1060"/>
                <a:gd name="T10" fmla="*/ 5298 w 5760"/>
                <a:gd name="T11" fmla="*/ 84 h 1060"/>
                <a:gd name="T12" fmla="*/ 5136 w 5760"/>
                <a:gd name="T13" fmla="*/ 159 h 1060"/>
                <a:gd name="T14" fmla="*/ 4968 w 5760"/>
                <a:gd name="T15" fmla="*/ 222 h 1060"/>
                <a:gd name="T16" fmla="*/ 4812 w 5760"/>
                <a:gd name="T17" fmla="*/ 267 h 1060"/>
                <a:gd name="T18" fmla="*/ 4626 w 5760"/>
                <a:gd name="T19" fmla="*/ 324 h 1060"/>
                <a:gd name="T20" fmla="*/ 4440 w 5760"/>
                <a:gd name="T21" fmla="*/ 366 h 1060"/>
                <a:gd name="T22" fmla="*/ 4230 w 5760"/>
                <a:gd name="T23" fmla="*/ 414 h 1060"/>
                <a:gd name="T24" fmla="*/ 3939 w 5760"/>
                <a:gd name="T25" fmla="*/ 468 h 1060"/>
                <a:gd name="T26" fmla="*/ 3711 w 5760"/>
                <a:gd name="T27" fmla="*/ 504 h 1060"/>
                <a:gd name="T28" fmla="*/ 3441 w 5760"/>
                <a:gd name="T29" fmla="*/ 543 h 1060"/>
                <a:gd name="T30" fmla="*/ 3189 w 5760"/>
                <a:gd name="T31" fmla="*/ 579 h 1060"/>
                <a:gd name="T32" fmla="*/ 2925 w 5760"/>
                <a:gd name="T33" fmla="*/ 606 h 1060"/>
                <a:gd name="T34" fmla="*/ 2679 w 5760"/>
                <a:gd name="T35" fmla="*/ 633 h 1060"/>
                <a:gd name="T36" fmla="*/ 2418 w 5760"/>
                <a:gd name="T37" fmla="*/ 654 h 1060"/>
                <a:gd name="T38" fmla="*/ 2142 w 5760"/>
                <a:gd name="T39" fmla="*/ 675 h 1060"/>
                <a:gd name="T40" fmla="*/ 1896 w 5760"/>
                <a:gd name="T41" fmla="*/ 693 h 1060"/>
                <a:gd name="T42" fmla="*/ 1647 w 5760"/>
                <a:gd name="T43" fmla="*/ 708 h 1060"/>
                <a:gd name="T44" fmla="*/ 1404 w 5760"/>
                <a:gd name="T45" fmla="*/ 720 h 1060"/>
                <a:gd name="T46" fmla="*/ 1170 w 5760"/>
                <a:gd name="T47" fmla="*/ 732 h 1060"/>
                <a:gd name="T48" fmla="*/ 906 w 5760"/>
                <a:gd name="T49" fmla="*/ 738 h 1060"/>
                <a:gd name="T50" fmla="*/ 534 w 5760"/>
                <a:gd name="T51" fmla="*/ 747 h 1060"/>
                <a:gd name="T52" fmla="*/ 201 w 5760"/>
                <a:gd name="T53" fmla="*/ 753 h 1060"/>
                <a:gd name="T54" fmla="*/ 0 w 5760"/>
                <a:gd name="T55" fmla="*/ 753 h 10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5760" h="1060">
                  <a:moveTo>
                    <a:pt x="0" y="753"/>
                  </a:moveTo>
                  <a:lnTo>
                    <a:pt x="0" y="1059"/>
                  </a:lnTo>
                  <a:lnTo>
                    <a:pt x="5759" y="1059"/>
                  </a:lnTo>
                  <a:lnTo>
                    <a:pt x="5759" y="0"/>
                  </a:lnTo>
                  <a:lnTo>
                    <a:pt x="5430" y="0"/>
                  </a:lnTo>
                  <a:lnTo>
                    <a:pt x="5298" y="84"/>
                  </a:lnTo>
                  <a:lnTo>
                    <a:pt x="5136" y="159"/>
                  </a:lnTo>
                  <a:lnTo>
                    <a:pt x="4968" y="222"/>
                  </a:lnTo>
                  <a:lnTo>
                    <a:pt x="4812" y="267"/>
                  </a:lnTo>
                  <a:lnTo>
                    <a:pt x="4626" y="324"/>
                  </a:lnTo>
                  <a:lnTo>
                    <a:pt x="4440" y="366"/>
                  </a:lnTo>
                  <a:lnTo>
                    <a:pt x="4230" y="414"/>
                  </a:lnTo>
                  <a:lnTo>
                    <a:pt x="3939" y="468"/>
                  </a:lnTo>
                  <a:lnTo>
                    <a:pt x="3711" y="504"/>
                  </a:lnTo>
                  <a:lnTo>
                    <a:pt x="3441" y="543"/>
                  </a:lnTo>
                  <a:lnTo>
                    <a:pt x="3189" y="579"/>
                  </a:lnTo>
                  <a:lnTo>
                    <a:pt x="2925" y="606"/>
                  </a:lnTo>
                  <a:lnTo>
                    <a:pt x="2679" y="633"/>
                  </a:lnTo>
                  <a:lnTo>
                    <a:pt x="2418" y="654"/>
                  </a:lnTo>
                  <a:lnTo>
                    <a:pt x="2142" y="675"/>
                  </a:lnTo>
                  <a:lnTo>
                    <a:pt x="1896" y="693"/>
                  </a:lnTo>
                  <a:lnTo>
                    <a:pt x="1647" y="708"/>
                  </a:lnTo>
                  <a:lnTo>
                    <a:pt x="1404" y="720"/>
                  </a:lnTo>
                  <a:lnTo>
                    <a:pt x="1170" y="732"/>
                  </a:lnTo>
                  <a:lnTo>
                    <a:pt x="906" y="738"/>
                  </a:lnTo>
                  <a:lnTo>
                    <a:pt x="534" y="747"/>
                  </a:lnTo>
                  <a:lnTo>
                    <a:pt x="201" y="753"/>
                  </a:lnTo>
                  <a:lnTo>
                    <a:pt x="0" y="753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7" name="Freeform 9"/>
            <p:cNvSpPr>
              <a:spLocks/>
            </p:cNvSpPr>
            <p:nvPr/>
          </p:nvSpPr>
          <p:spPr bwMode="white">
            <a:xfrm>
              <a:off x="0" y="-13"/>
              <a:ext cx="5284" cy="673"/>
            </a:xfrm>
            <a:custGeom>
              <a:avLst/>
              <a:gdLst>
                <a:gd name="T0" fmla="*/ 0 w 5284"/>
                <a:gd name="T1" fmla="*/ 366 h 673"/>
                <a:gd name="T2" fmla="*/ 0 w 5284"/>
                <a:gd name="T3" fmla="*/ 672 h 673"/>
                <a:gd name="T4" fmla="*/ 303 w 5284"/>
                <a:gd name="T5" fmla="*/ 672 h 673"/>
                <a:gd name="T6" fmla="*/ 723 w 5284"/>
                <a:gd name="T7" fmla="*/ 663 h 673"/>
                <a:gd name="T8" fmla="*/ 1020 w 5284"/>
                <a:gd name="T9" fmla="*/ 654 h 673"/>
                <a:gd name="T10" fmla="*/ 1302 w 5284"/>
                <a:gd name="T11" fmla="*/ 642 h 673"/>
                <a:gd name="T12" fmla="*/ 1554 w 5284"/>
                <a:gd name="T13" fmla="*/ 630 h 673"/>
                <a:gd name="T14" fmla="*/ 1779 w 5284"/>
                <a:gd name="T15" fmla="*/ 615 h 673"/>
                <a:gd name="T16" fmla="*/ 1962 w 5284"/>
                <a:gd name="T17" fmla="*/ 606 h 673"/>
                <a:gd name="T18" fmla="*/ 2193 w 5284"/>
                <a:gd name="T19" fmla="*/ 588 h 673"/>
                <a:gd name="T20" fmla="*/ 2448 w 5284"/>
                <a:gd name="T21" fmla="*/ 570 h 673"/>
                <a:gd name="T22" fmla="*/ 2700 w 5284"/>
                <a:gd name="T23" fmla="*/ 546 h 673"/>
                <a:gd name="T24" fmla="*/ 2904 w 5284"/>
                <a:gd name="T25" fmla="*/ 528 h 673"/>
                <a:gd name="T26" fmla="*/ 3138 w 5284"/>
                <a:gd name="T27" fmla="*/ 498 h 673"/>
                <a:gd name="T28" fmla="*/ 3324 w 5284"/>
                <a:gd name="T29" fmla="*/ 474 h 673"/>
                <a:gd name="T30" fmla="*/ 3534 w 5284"/>
                <a:gd name="T31" fmla="*/ 447 h 673"/>
                <a:gd name="T32" fmla="*/ 3735 w 5284"/>
                <a:gd name="T33" fmla="*/ 420 h 673"/>
                <a:gd name="T34" fmla="*/ 3933 w 5284"/>
                <a:gd name="T35" fmla="*/ 384 h 673"/>
                <a:gd name="T36" fmla="*/ 4116 w 5284"/>
                <a:gd name="T37" fmla="*/ 351 h 673"/>
                <a:gd name="T38" fmla="*/ 4266 w 5284"/>
                <a:gd name="T39" fmla="*/ 318 h 673"/>
                <a:gd name="T40" fmla="*/ 4446 w 5284"/>
                <a:gd name="T41" fmla="*/ 279 h 673"/>
                <a:gd name="T42" fmla="*/ 4620 w 5284"/>
                <a:gd name="T43" fmla="*/ 237 h 673"/>
                <a:gd name="T44" fmla="*/ 4779 w 5284"/>
                <a:gd name="T45" fmla="*/ 192 h 673"/>
                <a:gd name="T46" fmla="*/ 4920 w 5284"/>
                <a:gd name="T47" fmla="*/ 147 h 673"/>
                <a:gd name="T48" fmla="*/ 5085 w 5284"/>
                <a:gd name="T49" fmla="*/ 90 h 673"/>
                <a:gd name="T50" fmla="*/ 5193 w 5284"/>
                <a:gd name="T51" fmla="*/ 42 h 673"/>
                <a:gd name="T52" fmla="*/ 5283 w 5284"/>
                <a:gd name="T53" fmla="*/ 0 h 673"/>
                <a:gd name="T54" fmla="*/ 3201 w 5284"/>
                <a:gd name="T55" fmla="*/ 0 h 673"/>
                <a:gd name="T56" fmla="*/ 2982 w 5284"/>
                <a:gd name="T57" fmla="*/ 57 h 673"/>
                <a:gd name="T58" fmla="*/ 2775 w 5284"/>
                <a:gd name="T59" fmla="*/ 108 h 673"/>
                <a:gd name="T60" fmla="*/ 2562 w 5284"/>
                <a:gd name="T61" fmla="*/ 150 h 673"/>
                <a:gd name="T62" fmla="*/ 2397 w 5284"/>
                <a:gd name="T63" fmla="*/ 183 h 673"/>
                <a:gd name="T64" fmla="*/ 2205 w 5284"/>
                <a:gd name="T65" fmla="*/ 213 h 673"/>
                <a:gd name="T66" fmla="*/ 2001 w 5284"/>
                <a:gd name="T67" fmla="*/ 243 h 673"/>
                <a:gd name="T68" fmla="*/ 1776 w 5284"/>
                <a:gd name="T69" fmla="*/ 273 h 673"/>
                <a:gd name="T70" fmla="*/ 1536 w 5284"/>
                <a:gd name="T71" fmla="*/ 297 h 673"/>
                <a:gd name="T72" fmla="*/ 1344 w 5284"/>
                <a:gd name="T73" fmla="*/ 312 h 673"/>
                <a:gd name="T74" fmla="*/ 1134 w 5284"/>
                <a:gd name="T75" fmla="*/ 330 h 673"/>
                <a:gd name="T76" fmla="*/ 921 w 5284"/>
                <a:gd name="T77" fmla="*/ 342 h 673"/>
                <a:gd name="T78" fmla="*/ 696 w 5284"/>
                <a:gd name="T79" fmla="*/ 354 h 673"/>
                <a:gd name="T80" fmla="*/ 501 w 5284"/>
                <a:gd name="T81" fmla="*/ 360 h 673"/>
                <a:gd name="T82" fmla="*/ 279 w 5284"/>
                <a:gd name="T83" fmla="*/ 366 h 673"/>
                <a:gd name="T84" fmla="*/ 99 w 5284"/>
                <a:gd name="T85" fmla="*/ 369 h 673"/>
                <a:gd name="T86" fmla="*/ 0 w 5284"/>
                <a:gd name="T87" fmla="*/ 366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5284" h="673">
                  <a:moveTo>
                    <a:pt x="0" y="366"/>
                  </a:moveTo>
                  <a:lnTo>
                    <a:pt x="0" y="672"/>
                  </a:lnTo>
                  <a:lnTo>
                    <a:pt x="303" y="672"/>
                  </a:lnTo>
                  <a:lnTo>
                    <a:pt x="723" y="663"/>
                  </a:lnTo>
                  <a:lnTo>
                    <a:pt x="1020" y="654"/>
                  </a:lnTo>
                  <a:lnTo>
                    <a:pt x="1302" y="642"/>
                  </a:lnTo>
                  <a:lnTo>
                    <a:pt x="1554" y="630"/>
                  </a:lnTo>
                  <a:lnTo>
                    <a:pt x="1779" y="615"/>
                  </a:lnTo>
                  <a:lnTo>
                    <a:pt x="1962" y="606"/>
                  </a:lnTo>
                  <a:lnTo>
                    <a:pt x="2193" y="588"/>
                  </a:lnTo>
                  <a:lnTo>
                    <a:pt x="2448" y="570"/>
                  </a:lnTo>
                  <a:lnTo>
                    <a:pt x="2700" y="546"/>
                  </a:lnTo>
                  <a:lnTo>
                    <a:pt x="2904" y="528"/>
                  </a:lnTo>
                  <a:lnTo>
                    <a:pt x="3138" y="498"/>
                  </a:lnTo>
                  <a:lnTo>
                    <a:pt x="3324" y="474"/>
                  </a:lnTo>
                  <a:lnTo>
                    <a:pt x="3534" y="447"/>
                  </a:lnTo>
                  <a:lnTo>
                    <a:pt x="3735" y="420"/>
                  </a:lnTo>
                  <a:lnTo>
                    <a:pt x="3933" y="384"/>
                  </a:lnTo>
                  <a:lnTo>
                    <a:pt x="4116" y="351"/>
                  </a:lnTo>
                  <a:lnTo>
                    <a:pt x="4266" y="318"/>
                  </a:lnTo>
                  <a:lnTo>
                    <a:pt x="4446" y="279"/>
                  </a:lnTo>
                  <a:lnTo>
                    <a:pt x="4620" y="237"/>
                  </a:lnTo>
                  <a:lnTo>
                    <a:pt x="4779" y="192"/>
                  </a:lnTo>
                  <a:lnTo>
                    <a:pt x="4920" y="147"/>
                  </a:lnTo>
                  <a:lnTo>
                    <a:pt x="5085" y="90"/>
                  </a:lnTo>
                  <a:lnTo>
                    <a:pt x="5193" y="42"/>
                  </a:lnTo>
                  <a:lnTo>
                    <a:pt x="5283" y="0"/>
                  </a:lnTo>
                  <a:lnTo>
                    <a:pt x="3201" y="0"/>
                  </a:lnTo>
                  <a:lnTo>
                    <a:pt x="2982" y="57"/>
                  </a:lnTo>
                  <a:lnTo>
                    <a:pt x="2775" y="108"/>
                  </a:lnTo>
                  <a:lnTo>
                    <a:pt x="2562" y="150"/>
                  </a:lnTo>
                  <a:lnTo>
                    <a:pt x="2397" y="183"/>
                  </a:lnTo>
                  <a:lnTo>
                    <a:pt x="2205" y="213"/>
                  </a:lnTo>
                  <a:lnTo>
                    <a:pt x="2001" y="243"/>
                  </a:lnTo>
                  <a:lnTo>
                    <a:pt x="1776" y="273"/>
                  </a:lnTo>
                  <a:lnTo>
                    <a:pt x="1536" y="297"/>
                  </a:lnTo>
                  <a:lnTo>
                    <a:pt x="1344" y="312"/>
                  </a:lnTo>
                  <a:lnTo>
                    <a:pt x="1134" y="330"/>
                  </a:lnTo>
                  <a:lnTo>
                    <a:pt x="921" y="342"/>
                  </a:lnTo>
                  <a:lnTo>
                    <a:pt x="696" y="354"/>
                  </a:lnTo>
                  <a:lnTo>
                    <a:pt x="501" y="360"/>
                  </a:lnTo>
                  <a:lnTo>
                    <a:pt x="279" y="366"/>
                  </a:lnTo>
                  <a:lnTo>
                    <a:pt x="99" y="369"/>
                  </a:lnTo>
                  <a:lnTo>
                    <a:pt x="0" y="366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8" name="Freeform 10"/>
            <p:cNvSpPr>
              <a:spLocks/>
            </p:cNvSpPr>
            <p:nvPr/>
          </p:nvSpPr>
          <p:spPr bwMode="white">
            <a:xfrm>
              <a:off x="0" y="-13"/>
              <a:ext cx="2884" cy="286"/>
            </a:xfrm>
            <a:custGeom>
              <a:avLst/>
              <a:gdLst>
                <a:gd name="T0" fmla="*/ 0 w 2884"/>
                <a:gd name="T1" fmla="*/ 0 h 286"/>
                <a:gd name="T2" fmla="*/ 0 w 2884"/>
                <a:gd name="T3" fmla="*/ 285 h 286"/>
                <a:gd name="T4" fmla="*/ 192 w 2884"/>
                <a:gd name="T5" fmla="*/ 285 h 286"/>
                <a:gd name="T6" fmla="*/ 384 w 2884"/>
                <a:gd name="T7" fmla="*/ 282 h 286"/>
                <a:gd name="T8" fmla="*/ 579 w 2884"/>
                <a:gd name="T9" fmla="*/ 276 h 286"/>
                <a:gd name="T10" fmla="*/ 789 w 2884"/>
                <a:gd name="T11" fmla="*/ 267 h 286"/>
                <a:gd name="T12" fmla="*/ 999 w 2884"/>
                <a:gd name="T13" fmla="*/ 258 h 286"/>
                <a:gd name="T14" fmla="*/ 1161 w 2884"/>
                <a:gd name="T15" fmla="*/ 246 h 286"/>
                <a:gd name="T16" fmla="*/ 1302 w 2884"/>
                <a:gd name="T17" fmla="*/ 234 h 286"/>
                <a:gd name="T18" fmla="*/ 1458 w 2884"/>
                <a:gd name="T19" fmla="*/ 222 h 286"/>
                <a:gd name="T20" fmla="*/ 1665 w 2884"/>
                <a:gd name="T21" fmla="*/ 201 h 286"/>
                <a:gd name="T22" fmla="*/ 1992 w 2884"/>
                <a:gd name="T23" fmla="*/ 159 h 286"/>
                <a:gd name="T24" fmla="*/ 2301 w 2884"/>
                <a:gd name="T25" fmla="*/ 117 h 286"/>
                <a:gd name="T26" fmla="*/ 2604 w 2884"/>
                <a:gd name="T27" fmla="*/ 60 h 286"/>
                <a:gd name="T28" fmla="*/ 2883 w 2884"/>
                <a:gd name="T29" fmla="*/ 0 h 286"/>
                <a:gd name="T30" fmla="*/ 0 w 2884"/>
                <a:gd name="T31" fmla="*/ 0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84" h="286">
                  <a:moveTo>
                    <a:pt x="0" y="0"/>
                  </a:moveTo>
                  <a:lnTo>
                    <a:pt x="0" y="285"/>
                  </a:lnTo>
                  <a:lnTo>
                    <a:pt x="192" y="285"/>
                  </a:lnTo>
                  <a:lnTo>
                    <a:pt x="384" y="282"/>
                  </a:lnTo>
                  <a:lnTo>
                    <a:pt x="579" y="276"/>
                  </a:lnTo>
                  <a:lnTo>
                    <a:pt x="789" y="267"/>
                  </a:lnTo>
                  <a:lnTo>
                    <a:pt x="999" y="258"/>
                  </a:lnTo>
                  <a:lnTo>
                    <a:pt x="1161" y="246"/>
                  </a:lnTo>
                  <a:lnTo>
                    <a:pt x="1302" y="234"/>
                  </a:lnTo>
                  <a:lnTo>
                    <a:pt x="1458" y="222"/>
                  </a:lnTo>
                  <a:lnTo>
                    <a:pt x="1665" y="201"/>
                  </a:lnTo>
                  <a:lnTo>
                    <a:pt x="1992" y="159"/>
                  </a:lnTo>
                  <a:lnTo>
                    <a:pt x="2301" y="117"/>
                  </a:lnTo>
                  <a:lnTo>
                    <a:pt x="2604" y="60"/>
                  </a:lnTo>
                  <a:lnTo>
                    <a:pt x="2883" y="0"/>
                  </a:lnTo>
                  <a:lnTo>
                    <a:pt x="0" y="0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067" name="Rectangle 19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68" name="Rectangle 20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069" name="Rectangle 2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2070" name="Rectangle 2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en-US"/>
          </a:p>
        </p:txBody>
      </p:sp>
      <p:sp>
        <p:nvSpPr>
          <p:cNvPr id="2071" name="Rectangle 2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C17079C5-4A0A-4AD2-8827-B3F8D31DD096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cs typeface="Times New Roman" panose="02020603050405020304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cs typeface="Times New Roman" panose="02020603050405020304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cs typeface="Times New Roman" panose="02020603050405020304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cs typeface="Times New Roman" panose="02020603050405020304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cs typeface="Times New Roman" panose="02020603050405020304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cs typeface="Times New Roman" panose="02020603050405020304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cs typeface="Times New Roman" panose="02020603050405020304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cs typeface="Times New Roman" panose="020206030504050203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35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7.png"/><Relationship Id="rId4" Type="http://schemas.openxmlformats.org/officeDocument/2006/relationships/image" Target="../media/image3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2" Type="http://schemas.openxmlformats.org/officeDocument/2006/relationships/image" Target="../media/image36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wmf"/><Relationship Id="rId5" Type="http://schemas.openxmlformats.org/officeDocument/2006/relationships/image" Target="../media/image39.wmf"/><Relationship Id="rId4" Type="http://schemas.openxmlformats.org/officeDocument/2006/relationships/image" Target="../media/image38.wm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42.png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7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40" name="Rectangle 16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ar-SA" altLang="en-US" b="1">
                <a:cs typeface="Times New Roman (Arabic)" charset="0"/>
              </a:rPr>
              <a:t>مختبر العلوم</a:t>
            </a:r>
            <a:endParaRPr lang="en-US" altLang="en-US" b="1">
              <a:cs typeface="Times New Roman (Arabic)" charset="0"/>
            </a:endParaRPr>
          </a:p>
        </p:txBody>
      </p:sp>
      <p:pic>
        <p:nvPicPr>
          <p:cNvPr id="26642" name="Picture 18" descr="C:\My Documents\My Pictures\atomspin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1600200"/>
            <a:ext cx="990600" cy="817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43" name="Picture 19" descr="C:\My Documents\My Pictures\blue_bubbling_liquid_md_wht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3276600"/>
            <a:ext cx="1187450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44" name="Picture 20" descr="C:\My Documents\My Pictures\Balloons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276600"/>
            <a:ext cx="1238250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46" name="Picture 22" descr="C:\My Documents\My Pictures\horseshoe_magnet_magnetic_rays_md_wht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3276600"/>
            <a:ext cx="1219200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47" name="Picture 23" descr="C:\My Documents\My Pictures\flask_animation2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276600"/>
            <a:ext cx="1230313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676" name="Group 4"/>
          <p:cNvGrpSpPr>
            <a:grpSpLocks/>
          </p:cNvGrpSpPr>
          <p:nvPr/>
        </p:nvGrpSpPr>
        <p:grpSpPr bwMode="auto">
          <a:xfrm>
            <a:off x="609600" y="155575"/>
            <a:ext cx="8001000" cy="6702425"/>
            <a:chOff x="384" y="98"/>
            <a:chExt cx="5040" cy="4222"/>
          </a:xfrm>
        </p:grpSpPr>
        <p:pic>
          <p:nvPicPr>
            <p:cNvPr id="28674" name="Picture 2" descr="C:\My Documents\My Pictures\A10.gif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" y="98"/>
              <a:ext cx="5040" cy="42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8675" name="Rectangle 3"/>
            <p:cNvSpPr>
              <a:spLocks noChangeArrowheads="1"/>
            </p:cNvSpPr>
            <p:nvPr/>
          </p:nvSpPr>
          <p:spPr bwMode="auto">
            <a:xfrm>
              <a:off x="384" y="144"/>
              <a:ext cx="4992" cy="2304"/>
            </a:xfrm>
            <a:prstGeom prst="rect">
              <a:avLst/>
            </a:prstGeom>
            <a:gradFill rotWithShape="0">
              <a:gsLst>
                <a:gs pos="0">
                  <a:schemeClr val="folHlink">
                    <a:gamma/>
                    <a:tint val="0"/>
                    <a:invGamma/>
                  </a:schemeClr>
                </a:gs>
                <a:gs pos="100000">
                  <a:schemeClr val="folHlink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28677" name="Picture 5" descr="C:\My Documents\My Pictures\A10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55575"/>
            <a:ext cx="8001000" cy="6702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8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700" name="Group 4"/>
          <p:cNvGrpSpPr>
            <a:grpSpLocks/>
          </p:cNvGrpSpPr>
          <p:nvPr/>
        </p:nvGrpSpPr>
        <p:grpSpPr bwMode="auto">
          <a:xfrm>
            <a:off x="609600" y="173038"/>
            <a:ext cx="7848600" cy="6575425"/>
            <a:chOff x="384" y="109"/>
            <a:chExt cx="4944" cy="4142"/>
          </a:xfrm>
        </p:grpSpPr>
        <p:pic>
          <p:nvPicPr>
            <p:cNvPr id="29698" name="Picture 2" descr="C:\My Documents\My Pictures\A9.gif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" y="109"/>
              <a:ext cx="4944" cy="41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9699" name="Rectangle 3"/>
            <p:cNvSpPr>
              <a:spLocks noChangeArrowheads="1"/>
            </p:cNvSpPr>
            <p:nvPr/>
          </p:nvSpPr>
          <p:spPr bwMode="auto">
            <a:xfrm>
              <a:off x="384" y="144"/>
              <a:ext cx="4944" cy="2304"/>
            </a:xfrm>
            <a:prstGeom prst="rect">
              <a:avLst/>
            </a:prstGeom>
            <a:gradFill rotWithShape="0">
              <a:gsLst>
                <a:gs pos="0">
                  <a:schemeClr val="folHlink">
                    <a:gamma/>
                    <a:tint val="0"/>
                    <a:invGamma/>
                  </a:schemeClr>
                </a:gs>
                <a:gs pos="100000">
                  <a:schemeClr val="folHlink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29701" name="Picture 5" descr="C:\My Documents\My Pictures\A9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28600"/>
            <a:ext cx="7848600" cy="6575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9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24" name="Group 1028"/>
          <p:cNvGrpSpPr>
            <a:grpSpLocks/>
          </p:cNvGrpSpPr>
          <p:nvPr/>
        </p:nvGrpSpPr>
        <p:grpSpPr bwMode="auto">
          <a:xfrm>
            <a:off x="609600" y="228600"/>
            <a:ext cx="7696200" cy="6519863"/>
            <a:chOff x="384" y="144"/>
            <a:chExt cx="4848" cy="4107"/>
          </a:xfrm>
        </p:grpSpPr>
        <p:pic>
          <p:nvPicPr>
            <p:cNvPr id="30722" name="Picture 1026" descr="C:\My Documents\My Pictures\A8.gif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" y="189"/>
              <a:ext cx="4848" cy="40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0723" name="Rectangle 1027"/>
            <p:cNvSpPr>
              <a:spLocks noChangeArrowheads="1"/>
            </p:cNvSpPr>
            <p:nvPr/>
          </p:nvSpPr>
          <p:spPr bwMode="auto">
            <a:xfrm>
              <a:off x="384" y="144"/>
              <a:ext cx="4848" cy="2304"/>
            </a:xfrm>
            <a:prstGeom prst="rect">
              <a:avLst/>
            </a:prstGeom>
            <a:gradFill rotWithShape="0">
              <a:gsLst>
                <a:gs pos="0">
                  <a:schemeClr val="folHlink">
                    <a:gamma/>
                    <a:tint val="0"/>
                    <a:invGamma/>
                  </a:schemeClr>
                </a:gs>
                <a:gs pos="100000">
                  <a:schemeClr val="folHlink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30725" name="Picture 1029" descr="C:\My Documents\My Pictures\A8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04775"/>
            <a:ext cx="7696200" cy="6448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0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748" name="Group 4"/>
          <p:cNvGrpSpPr>
            <a:grpSpLocks/>
          </p:cNvGrpSpPr>
          <p:nvPr/>
        </p:nvGrpSpPr>
        <p:grpSpPr bwMode="auto">
          <a:xfrm>
            <a:off x="609600" y="173038"/>
            <a:ext cx="7848600" cy="6575425"/>
            <a:chOff x="384" y="109"/>
            <a:chExt cx="4944" cy="4142"/>
          </a:xfrm>
        </p:grpSpPr>
        <p:pic>
          <p:nvPicPr>
            <p:cNvPr id="31746" name="Picture 2" descr="C:\My Documents\My Pictures\A7.gif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" y="109"/>
              <a:ext cx="4944" cy="41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1747" name="Rectangle 3"/>
            <p:cNvSpPr>
              <a:spLocks noChangeArrowheads="1"/>
            </p:cNvSpPr>
            <p:nvPr/>
          </p:nvSpPr>
          <p:spPr bwMode="auto">
            <a:xfrm>
              <a:off x="384" y="144"/>
              <a:ext cx="4944" cy="2304"/>
            </a:xfrm>
            <a:prstGeom prst="rect">
              <a:avLst/>
            </a:prstGeom>
            <a:gradFill rotWithShape="0">
              <a:gsLst>
                <a:gs pos="0">
                  <a:schemeClr val="folHlink">
                    <a:gamma/>
                    <a:tint val="0"/>
                    <a:invGamma/>
                  </a:schemeClr>
                </a:gs>
                <a:gs pos="100000">
                  <a:schemeClr val="folHlink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31749" name="Picture 5" descr="C:\My Documents\My Pictures\A7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04800"/>
            <a:ext cx="7848600" cy="655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1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772" name="Group 4"/>
          <p:cNvGrpSpPr>
            <a:grpSpLocks/>
          </p:cNvGrpSpPr>
          <p:nvPr/>
        </p:nvGrpSpPr>
        <p:grpSpPr bwMode="auto">
          <a:xfrm>
            <a:off x="762000" y="109538"/>
            <a:ext cx="7772400" cy="6511925"/>
            <a:chOff x="480" y="69"/>
            <a:chExt cx="4896" cy="4102"/>
          </a:xfrm>
        </p:grpSpPr>
        <p:pic>
          <p:nvPicPr>
            <p:cNvPr id="32770" name="Picture 2" descr="C:\My Documents\My Pictures\A6.gif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" y="69"/>
              <a:ext cx="4896" cy="41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771" name="Rectangle 3"/>
            <p:cNvSpPr>
              <a:spLocks noChangeArrowheads="1"/>
            </p:cNvSpPr>
            <p:nvPr/>
          </p:nvSpPr>
          <p:spPr bwMode="auto">
            <a:xfrm>
              <a:off x="480" y="144"/>
              <a:ext cx="4896" cy="2304"/>
            </a:xfrm>
            <a:prstGeom prst="rect">
              <a:avLst/>
            </a:prstGeom>
            <a:gradFill rotWithShape="0">
              <a:gsLst>
                <a:gs pos="0">
                  <a:schemeClr val="folHlink">
                    <a:gamma/>
                    <a:tint val="0"/>
                    <a:invGamma/>
                  </a:schemeClr>
                </a:gs>
                <a:gs pos="100000">
                  <a:schemeClr val="folHlink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32773" name="Picture 5" descr="C:\My Documents\My Pictures\A6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28600"/>
            <a:ext cx="7772400" cy="6511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2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796" name="Group 4"/>
          <p:cNvGrpSpPr>
            <a:grpSpLocks/>
          </p:cNvGrpSpPr>
          <p:nvPr/>
        </p:nvGrpSpPr>
        <p:grpSpPr bwMode="auto">
          <a:xfrm>
            <a:off x="533400" y="173038"/>
            <a:ext cx="7924800" cy="6638925"/>
            <a:chOff x="336" y="109"/>
            <a:chExt cx="4992" cy="4182"/>
          </a:xfrm>
        </p:grpSpPr>
        <p:pic>
          <p:nvPicPr>
            <p:cNvPr id="33794" name="Picture 2" descr="C:\My Documents\My Pictures\A5.gif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" y="109"/>
              <a:ext cx="4992" cy="41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3795" name="Rectangle 3"/>
            <p:cNvSpPr>
              <a:spLocks noChangeArrowheads="1"/>
            </p:cNvSpPr>
            <p:nvPr/>
          </p:nvSpPr>
          <p:spPr bwMode="auto">
            <a:xfrm>
              <a:off x="384" y="144"/>
              <a:ext cx="4944" cy="2304"/>
            </a:xfrm>
            <a:prstGeom prst="rect">
              <a:avLst/>
            </a:prstGeom>
            <a:gradFill rotWithShape="0">
              <a:gsLst>
                <a:gs pos="0">
                  <a:schemeClr val="folHlink">
                    <a:gamma/>
                    <a:tint val="0"/>
                    <a:invGamma/>
                  </a:schemeClr>
                </a:gs>
                <a:gs pos="100000">
                  <a:schemeClr val="folHlink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33797" name="Picture 5" descr="C:\My Documents\My Pictures\A5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19075"/>
            <a:ext cx="7924800" cy="6638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3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820" name="Group 4"/>
          <p:cNvGrpSpPr>
            <a:grpSpLocks/>
          </p:cNvGrpSpPr>
          <p:nvPr/>
        </p:nvGrpSpPr>
        <p:grpSpPr bwMode="auto">
          <a:xfrm>
            <a:off x="609600" y="173038"/>
            <a:ext cx="7848600" cy="6511925"/>
            <a:chOff x="384" y="109"/>
            <a:chExt cx="4944" cy="4102"/>
          </a:xfrm>
        </p:grpSpPr>
        <p:pic>
          <p:nvPicPr>
            <p:cNvPr id="34818" name="Picture 2" descr="C:\My Documents\My Pictures\A4.gif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" y="109"/>
              <a:ext cx="4896" cy="41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4819" name="Rectangle 3"/>
            <p:cNvSpPr>
              <a:spLocks noChangeArrowheads="1"/>
            </p:cNvSpPr>
            <p:nvPr/>
          </p:nvSpPr>
          <p:spPr bwMode="auto">
            <a:xfrm>
              <a:off x="384" y="144"/>
              <a:ext cx="4944" cy="2304"/>
            </a:xfrm>
            <a:prstGeom prst="rect">
              <a:avLst/>
            </a:prstGeom>
            <a:gradFill rotWithShape="0">
              <a:gsLst>
                <a:gs pos="0">
                  <a:schemeClr val="folHlink">
                    <a:gamma/>
                    <a:tint val="0"/>
                    <a:invGamma/>
                  </a:schemeClr>
                </a:gs>
                <a:gs pos="100000">
                  <a:schemeClr val="folHlink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34821" name="Picture 5" descr="C:\My Documents\My Pictures\A4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0"/>
            <a:ext cx="7772400" cy="6511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4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844" name="Group 4"/>
          <p:cNvGrpSpPr>
            <a:grpSpLocks/>
          </p:cNvGrpSpPr>
          <p:nvPr/>
        </p:nvGrpSpPr>
        <p:grpSpPr bwMode="auto">
          <a:xfrm>
            <a:off x="609600" y="46038"/>
            <a:ext cx="8001000" cy="6702425"/>
            <a:chOff x="384" y="29"/>
            <a:chExt cx="5040" cy="4222"/>
          </a:xfrm>
        </p:grpSpPr>
        <p:pic>
          <p:nvPicPr>
            <p:cNvPr id="35842" name="Picture 2" descr="C:\My Documents\My Pictures\A3.gif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" y="29"/>
              <a:ext cx="5040" cy="42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5843" name="Rectangle 3"/>
            <p:cNvSpPr>
              <a:spLocks noChangeArrowheads="1"/>
            </p:cNvSpPr>
            <p:nvPr/>
          </p:nvSpPr>
          <p:spPr bwMode="auto">
            <a:xfrm>
              <a:off x="384" y="144"/>
              <a:ext cx="4992" cy="2304"/>
            </a:xfrm>
            <a:prstGeom prst="rect">
              <a:avLst/>
            </a:prstGeom>
            <a:gradFill rotWithShape="0">
              <a:gsLst>
                <a:gs pos="0">
                  <a:schemeClr val="folHlink">
                    <a:gamma/>
                    <a:tint val="0"/>
                    <a:invGamma/>
                  </a:schemeClr>
                </a:gs>
                <a:gs pos="100000">
                  <a:schemeClr val="folHlink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35845" name="Picture 5" descr="C:\My Documents\My Pictures\A3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55575"/>
            <a:ext cx="8001000" cy="6702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5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868" name="Group 4"/>
          <p:cNvGrpSpPr>
            <a:grpSpLocks/>
          </p:cNvGrpSpPr>
          <p:nvPr/>
        </p:nvGrpSpPr>
        <p:grpSpPr bwMode="auto">
          <a:xfrm>
            <a:off x="609600" y="109538"/>
            <a:ext cx="7924800" cy="6575425"/>
            <a:chOff x="384" y="69"/>
            <a:chExt cx="4992" cy="4142"/>
          </a:xfrm>
        </p:grpSpPr>
        <p:pic>
          <p:nvPicPr>
            <p:cNvPr id="36866" name="Picture 2" descr="C:\My Documents\My Pictures\A2.gif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" y="69"/>
              <a:ext cx="4944" cy="41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6867" name="Rectangle 3"/>
            <p:cNvSpPr>
              <a:spLocks noChangeArrowheads="1"/>
            </p:cNvSpPr>
            <p:nvPr/>
          </p:nvSpPr>
          <p:spPr bwMode="auto">
            <a:xfrm>
              <a:off x="384" y="144"/>
              <a:ext cx="4992" cy="2304"/>
            </a:xfrm>
            <a:prstGeom prst="rect">
              <a:avLst/>
            </a:prstGeom>
            <a:gradFill rotWithShape="0">
              <a:gsLst>
                <a:gs pos="0">
                  <a:schemeClr val="folHlink">
                    <a:gamma/>
                    <a:tint val="0"/>
                    <a:invGamma/>
                  </a:schemeClr>
                </a:gs>
                <a:gs pos="100000">
                  <a:schemeClr val="folHlink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36869" name="Picture 5" descr="C:\My Documents\My Pictures\A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0"/>
            <a:ext cx="7848600" cy="6575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6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892" name="Group 4"/>
          <p:cNvGrpSpPr>
            <a:grpSpLocks/>
          </p:cNvGrpSpPr>
          <p:nvPr/>
        </p:nvGrpSpPr>
        <p:grpSpPr bwMode="auto">
          <a:xfrm>
            <a:off x="609600" y="173038"/>
            <a:ext cx="7924800" cy="6511925"/>
            <a:chOff x="384" y="109"/>
            <a:chExt cx="4992" cy="4102"/>
          </a:xfrm>
        </p:grpSpPr>
        <p:pic>
          <p:nvPicPr>
            <p:cNvPr id="37890" name="Picture 2" descr="C:\My Documents\My Pictures\A1.gif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" y="109"/>
              <a:ext cx="4896" cy="41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7891" name="Rectangle 3"/>
            <p:cNvSpPr>
              <a:spLocks noChangeArrowheads="1"/>
            </p:cNvSpPr>
            <p:nvPr/>
          </p:nvSpPr>
          <p:spPr bwMode="auto">
            <a:xfrm>
              <a:off x="384" y="144"/>
              <a:ext cx="4992" cy="2304"/>
            </a:xfrm>
            <a:prstGeom prst="rect">
              <a:avLst/>
            </a:prstGeom>
            <a:gradFill rotWithShape="0">
              <a:gsLst>
                <a:gs pos="0">
                  <a:schemeClr val="folHlink">
                    <a:gamma/>
                    <a:tint val="0"/>
                    <a:invGamma/>
                  </a:schemeClr>
                </a:gs>
                <a:gs pos="100000">
                  <a:schemeClr val="folHlink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37893" name="Picture 5" descr="C:\My Documents\My Pictures\A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0"/>
            <a:ext cx="7772400" cy="6511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7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ChangeArrowheads="1"/>
          </p:cNvSpPr>
          <p:nvPr/>
        </p:nvSpPr>
        <p:spPr bwMode="auto">
          <a:xfrm>
            <a:off x="685800" y="3048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rtl="1"/>
            <a:r>
              <a:rPr lang="ar-LB" altLang="en-US" sz="4400" b="1">
                <a:solidFill>
                  <a:schemeClr val="tx2"/>
                </a:solidFill>
                <a:cs typeface="Times New Roman (Arabic)" charset="0"/>
              </a:rPr>
              <a:t>الحوامض والقلويات</a:t>
            </a:r>
            <a:endParaRPr lang="en-US" altLang="en-US" sz="4400" b="1">
              <a:solidFill>
                <a:schemeClr val="tx2"/>
              </a:solidFill>
              <a:cs typeface="Times New Roman (Arabic)" charset="0"/>
            </a:endParaRPr>
          </a:p>
        </p:txBody>
      </p:sp>
      <p:sp>
        <p:nvSpPr>
          <p:cNvPr id="45059" name="Text Box 3"/>
          <p:cNvSpPr txBox="1">
            <a:spLocks noChangeArrowheads="1"/>
          </p:cNvSpPr>
          <p:nvPr/>
        </p:nvSpPr>
        <p:spPr bwMode="auto">
          <a:xfrm>
            <a:off x="1066800" y="1752600"/>
            <a:ext cx="7086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rtl="1">
              <a:spcBef>
                <a:spcPct val="50000"/>
              </a:spcBef>
              <a:buFontTx/>
              <a:buChar char="•"/>
            </a:pPr>
            <a:r>
              <a:rPr lang="ar-SA" altLang="en-US">
                <a:cs typeface="Times New Roman (Arabic)" charset="0"/>
              </a:rPr>
              <a:t>هل استعملت الشامبو يوما عند الاستحمام؟</a:t>
            </a:r>
            <a:endParaRPr lang="en-US" altLang="en-US">
              <a:cs typeface="Times New Roman (Arabic)" charset="0"/>
            </a:endParaRPr>
          </a:p>
        </p:txBody>
      </p:sp>
      <p:sp>
        <p:nvSpPr>
          <p:cNvPr id="45060" name="Text Box 4"/>
          <p:cNvSpPr txBox="1">
            <a:spLocks noChangeArrowheads="1"/>
          </p:cNvSpPr>
          <p:nvPr/>
        </p:nvSpPr>
        <p:spPr bwMode="auto">
          <a:xfrm>
            <a:off x="1066800" y="2514600"/>
            <a:ext cx="7086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rtl="1">
              <a:spcBef>
                <a:spcPct val="50000"/>
              </a:spcBef>
              <a:buFontTx/>
              <a:buChar char="•"/>
            </a:pPr>
            <a:r>
              <a:rPr lang="ar-SA" altLang="en-US">
                <a:cs typeface="Times New Roman (Arabic)" charset="0"/>
              </a:rPr>
              <a:t>هل تذوقت يوما طعم الشامبو؟</a:t>
            </a:r>
            <a:endParaRPr lang="en-US" altLang="en-US">
              <a:cs typeface="Times New Roman (Arabic)" charset="0"/>
            </a:endParaRPr>
          </a:p>
        </p:txBody>
      </p:sp>
      <p:sp>
        <p:nvSpPr>
          <p:cNvPr id="45061" name="Text Box 5"/>
          <p:cNvSpPr txBox="1">
            <a:spLocks noChangeArrowheads="1"/>
          </p:cNvSpPr>
          <p:nvPr/>
        </p:nvSpPr>
        <p:spPr bwMode="auto">
          <a:xfrm>
            <a:off x="1066800" y="3276600"/>
            <a:ext cx="7086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rtl="1">
              <a:spcBef>
                <a:spcPct val="50000"/>
              </a:spcBef>
              <a:buFontTx/>
              <a:buChar char="•"/>
            </a:pPr>
            <a:r>
              <a:rPr lang="ar-SA" altLang="en-US">
                <a:cs typeface="Times New Roman (Arabic)" charset="0"/>
              </a:rPr>
              <a:t>هل تذوقت يوما وجبة لذيذة من الليمون؟</a:t>
            </a:r>
            <a:endParaRPr lang="en-US" altLang="en-US">
              <a:cs typeface="Times New Roman (Arabic)" charset="0"/>
            </a:endParaRPr>
          </a:p>
        </p:txBody>
      </p:sp>
      <p:sp>
        <p:nvSpPr>
          <p:cNvPr id="45062" name="Text Box 6"/>
          <p:cNvSpPr txBox="1">
            <a:spLocks noChangeArrowheads="1"/>
          </p:cNvSpPr>
          <p:nvPr/>
        </p:nvSpPr>
        <p:spPr bwMode="auto">
          <a:xfrm>
            <a:off x="1066800" y="4038600"/>
            <a:ext cx="7086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rtl="1">
              <a:spcBef>
                <a:spcPct val="50000"/>
              </a:spcBef>
              <a:buFontTx/>
              <a:buChar char="•"/>
            </a:pPr>
            <a:r>
              <a:rPr lang="ar-SA" altLang="en-US">
                <a:cs typeface="Times New Roman (Arabic)" charset="0"/>
              </a:rPr>
              <a:t>كيف هو طعم الليمون؟</a:t>
            </a:r>
            <a:endParaRPr lang="en-US" altLang="en-US">
              <a:cs typeface="Times New Roman (Arabic)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5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5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5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5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8" grpId="0" autoUpdateAnimBg="0"/>
      <p:bldP spid="45059" grpId="0" autoUpdateAnimBg="0"/>
      <p:bldP spid="45060" grpId="0" autoUpdateAnimBg="0"/>
      <p:bldP spid="45061" grpId="0" autoUpdateAnimBg="0"/>
      <p:bldP spid="45062" grpId="0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916" name="Group 4"/>
          <p:cNvGrpSpPr>
            <a:grpSpLocks/>
          </p:cNvGrpSpPr>
          <p:nvPr/>
        </p:nvGrpSpPr>
        <p:grpSpPr bwMode="auto">
          <a:xfrm>
            <a:off x="609600" y="109538"/>
            <a:ext cx="7924800" cy="6575425"/>
            <a:chOff x="384" y="69"/>
            <a:chExt cx="4992" cy="4142"/>
          </a:xfrm>
        </p:grpSpPr>
        <p:pic>
          <p:nvPicPr>
            <p:cNvPr id="38914" name="Picture 2" descr="C:\My Documents\My Pictures\A.gif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" y="69"/>
              <a:ext cx="4944" cy="41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8915" name="Rectangle 3"/>
            <p:cNvSpPr>
              <a:spLocks noChangeArrowheads="1"/>
            </p:cNvSpPr>
            <p:nvPr/>
          </p:nvSpPr>
          <p:spPr bwMode="auto">
            <a:xfrm>
              <a:off x="384" y="144"/>
              <a:ext cx="4992" cy="2304"/>
            </a:xfrm>
            <a:prstGeom prst="rect">
              <a:avLst/>
            </a:prstGeom>
            <a:gradFill rotWithShape="0">
              <a:gsLst>
                <a:gs pos="0">
                  <a:schemeClr val="folHlink">
                    <a:gamma/>
                    <a:tint val="0"/>
                    <a:invGamma/>
                  </a:schemeClr>
                </a:gs>
                <a:gs pos="100000">
                  <a:schemeClr val="folHlink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38917" name="Picture 5" descr="C:\My Documents\My Pictures\A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82575"/>
            <a:ext cx="7848600" cy="6575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8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 Box 2"/>
          <p:cNvSpPr txBox="1">
            <a:spLocks noChangeArrowheads="1"/>
          </p:cNvSpPr>
          <p:nvPr/>
        </p:nvSpPr>
        <p:spPr bwMode="auto">
          <a:xfrm>
            <a:off x="838200" y="0"/>
            <a:ext cx="7086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altLang="en-US" b="1">
                <a:solidFill>
                  <a:srgbClr val="FF99CC"/>
                </a:solidFill>
                <a:cs typeface="Times New Roman (Arabic)" charset="0"/>
              </a:rPr>
              <a:t>الحوامض في حياتنا اليومية</a:t>
            </a:r>
            <a:endParaRPr lang="en-US" altLang="en-US" b="1">
              <a:solidFill>
                <a:srgbClr val="FF99CC"/>
              </a:solidFill>
              <a:cs typeface="Times New Roman (Arabic)" charset="0"/>
            </a:endParaRPr>
          </a:p>
        </p:txBody>
      </p:sp>
      <p:sp>
        <p:nvSpPr>
          <p:cNvPr id="41987" name="WordArt 3"/>
          <p:cNvSpPr>
            <a:spLocks noChangeArrowheads="1" noChangeShapeType="1" noTextEdit="1"/>
          </p:cNvSpPr>
          <p:nvPr/>
        </p:nvSpPr>
        <p:spPr bwMode="auto">
          <a:xfrm>
            <a:off x="3810000" y="914400"/>
            <a:ext cx="4914900" cy="708025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 rtl="1"/>
            <a:r>
              <a:rPr lang="ar-LB" kern="10"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solidFill>
                  <a:schemeClr val="folHlink"/>
                </a:solidFill>
                <a:effectLst>
                  <a:outerShdw dist="53882" dir="2700000" algn="ctr" rotWithShape="0">
                    <a:srgbClr val="C0C0C0"/>
                  </a:outerShdw>
                </a:effectLst>
              </a:rPr>
              <a:t>تنظيف بعض المواد المعدنية</a:t>
            </a:r>
            <a:endParaRPr lang="en-US" kern="10">
              <a:ln w="9525">
                <a:solidFill>
                  <a:schemeClr val="folHlink"/>
                </a:solidFill>
                <a:round/>
                <a:headEnd/>
                <a:tailEnd/>
              </a:ln>
              <a:solidFill>
                <a:schemeClr val="folHlink"/>
              </a:solidFill>
              <a:effectLst>
                <a:outerShdw dist="53882" dir="2700000" algn="ctr" rotWithShape="0">
                  <a:srgbClr val="C0C0C0"/>
                </a:outerShdw>
              </a:effectLst>
            </a:endParaRPr>
          </a:p>
        </p:txBody>
      </p:sp>
      <p:grpSp>
        <p:nvGrpSpPr>
          <p:cNvPr id="42010" name="Group 26"/>
          <p:cNvGrpSpPr>
            <a:grpSpLocks/>
          </p:cNvGrpSpPr>
          <p:nvPr/>
        </p:nvGrpSpPr>
        <p:grpSpPr bwMode="auto">
          <a:xfrm>
            <a:off x="1600200" y="3200400"/>
            <a:ext cx="6416675" cy="2043113"/>
            <a:chOff x="1008" y="2016"/>
            <a:chExt cx="4042" cy="1287"/>
          </a:xfrm>
        </p:grpSpPr>
        <p:pic>
          <p:nvPicPr>
            <p:cNvPr id="41988" name="Picture 4" descr="C:\My Documents\My Pictures\A5.gif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68" y="2016"/>
              <a:ext cx="778" cy="8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989" name="Picture 5" descr="C:\My Documents\My Pictures\A6.gif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72" y="2016"/>
              <a:ext cx="778" cy="8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990" name="Picture 6" descr="C:\My Documents\My Pictures\A7.gif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16" y="2016"/>
              <a:ext cx="778" cy="8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991" name="Picture 7" descr="C:\My Documents\My Pictures\A8.gif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8" y="2016"/>
              <a:ext cx="778" cy="8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1992" name="Text Box 8"/>
            <p:cNvSpPr txBox="1">
              <a:spLocks noChangeArrowheads="1"/>
            </p:cNvSpPr>
            <p:nvPr/>
          </p:nvSpPr>
          <p:spPr bwMode="auto">
            <a:xfrm>
              <a:off x="4272" y="2976"/>
              <a:ext cx="672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rtl="1">
                <a:spcBef>
                  <a:spcPct val="50000"/>
                </a:spcBef>
              </a:pPr>
              <a:r>
                <a:rPr lang="ar-SA" altLang="en-US" sz="2800">
                  <a:cs typeface="Times New Roman (Arabic)" charset="0"/>
                </a:rPr>
                <a:t>خل</a:t>
              </a:r>
              <a:endParaRPr lang="en-US" altLang="en-US" sz="2800">
                <a:cs typeface="Times New Roman (Arabic)" charset="0"/>
              </a:endParaRPr>
            </a:p>
          </p:txBody>
        </p:sp>
        <p:sp>
          <p:nvSpPr>
            <p:cNvPr id="41993" name="Text Box 9"/>
            <p:cNvSpPr txBox="1">
              <a:spLocks noChangeArrowheads="1"/>
            </p:cNvSpPr>
            <p:nvPr/>
          </p:nvSpPr>
          <p:spPr bwMode="auto">
            <a:xfrm>
              <a:off x="2832" y="2976"/>
              <a:ext cx="1536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rtl="1">
                <a:spcBef>
                  <a:spcPct val="50000"/>
                </a:spcBef>
              </a:pPr>
              <a:r>
                <a:rPr lang="ar-SA" altLang="en-US" sz="2800">
                  <a:cs typeface="Times New Roman (Arabic)" charset="0"/>
                </a:rPr>
                <a:t>كربونات الصوديوم</a:t>
              </a:r>
              <a:endParaRPr lang="en-US" altLang="en-US" sz="2800">
                <a:cs typeface="Times New Roman (Arabic)" charset="0"/>
              </a:endParaRPr>
            </a:p>
          </p:txBody>
        </p:sp>
        <p:sp>
          <p:nvSpPr>
            <p:cNvPr id="41994" name="Text Box 10"/>
            <p:cNvSpPr txBox="1">
              <a:spLocks noChangeArrowheads="1"/>
            </p:cNvSpPr>
            <p:nvPr/>
          </p:nvSpPr>
          <p:spPr bwMode="auto">
            <a:xfrm>
              <a:off x="2064" y="2976"/>
              <a:ext cx="672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rtl="1">
                <a:spcBef>
                  <a:spcPct val="50000"/>
                </a:spcBef>
              </a:pPr>
              <a:r>
                <a:rPr lang="ar-SA" altLang="en-US" sz="2800">
                  <a:cs typeface="Times New Roman (Arabic)" charset="0"/>
                </a:rPr>
                <a:t>صابون</a:t>
              </a:r>
              <a:endParaRPr lang="en-US" altLang="en-US" sz="2800">
                <a:cs typeface="Times New Roman (Arabic)" charset="0"/>
              </a:endParaRPr>
            </a:p>
          </p:txBody>
        </p:sp>
        <p:sp>
          <p:nvSpPr>
            <p:cNvPr id="41995" name="Text Box 11"/>
            <p:cNvSpPr txBox="1">
              <a:spLocks noChangeArrowheads="1"/>
            </p:cNvSpPr>
            <p:nvPr/>
          </p:nvSpPr>
          <p:spPr bwMode="auto">
            <a:xfrm>
              <a:off x="1008" y="2928"/>
              <a:ext cx="672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rtl="1">
                <a:spcBef>
                  <a:spcPct val="50000"/>
                </a:spcBef>
              </a:pPr>
              <a:r>
                <a:rPr lang="ar-SA" altLang="en-US" sz="2800">
                  <a:cs typeface="Times New Roman (Arabic)" charset="0"/>
                </a:rPr>
                <a:t>ليمون</a:t>
              </a:r>
              <a:endParaRPr lang="en-US" altLang="en-US" sz="2800">
                <a:cs typeface="Times New Roman (Arabic)" charset="0"/>
              </a:endParaRPr>
            </a:p>
          </p:txBody>
        </p:sp>
      </p:grpSp>
      <p:pic>
        <p:nvPicPr>
          <p:cNvPr id="41996" name="Picture 12" descr="C:\My Documents\My Pictures\A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6035675"/>
            <a:ext cx="822325" cy="822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999" name="Text Box 15"/>
          <p:cNvSpPr txBox="1">
            <a:spLocks noChangeArrowheads="1"/>
          </p:cNvSpPr>
          <p:nvPr/>
        </p:nvSpPr>
        <p:spPr bwMode="auto">
          <a:xfrm>
            <a:off x="762000" y="1752600"/>
            <a:ext cx="8077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rtl="1">
              <a:spcBef>
                <a:spcPct val="50000"/>
              </a:spcBef>
            </a:pPr>
            <a:r>
              <a:rPr lang="ar-SA" altLang="en-US">
                <a:cs typeface="Times New Roman (Arabic)" charset="0"/>
              </a:rPr>
              <a:t>ما هي المادة الأفضل لتنظيف النقود المعدنية؟</a:t>
            </a:r>
            <a:endParaRPr lang="en-US" altLang="en-US">
              <a:cs typeface="Times New Roman (Arabic)" charset="0"/>
            </a:endParaRPr>
          </a:p>
        </p:txBody>
      </p:sp>
      <p:grpSp>
        <p:nvGrpSpPr>
          <p:cNvPr id="42011" name="Group 27"/>
          <p:cNvGrpSpPr>
            <a:grpSpLocks/>
          </p:cNvGrpSpPr>
          <p:nvPr/>
        </p:nvGrpSpPr>
        <p:grpSpPr bwMode="auto">
          <a:xfrm>
            <a:off x="1828800" y="2362200"/>
            <a:ext cx="6003925" cy="3657600"/>
            <a:chOff x="1152" y="1488"/>
            <a:chExt cx="3782" cy="2304"/>
          </a:xfrm>
        </p:grpSpPr>
        <p:pic>
          <p:nvPicPr>
            <p:cNvPr id="41997" name="Picture 13" descr="C:\My Documents\My Pictures\A1.gif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2" y="1488"/>
              <a:ext cx="518" cy="5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2000" name="Picture 16" descr="C:\My Documents\My Pictures\A1.gif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16" y="1536"/>
              <a:ext cx="518" cy="5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2001" name="Picture 17" descr="C:\My Documents\My Pictures\A1.gif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12" y="1536"/>
              <a:ext cx="518" cy="5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2002" name="Picture 18" descr="C:\My Documents\My Pictures\A1.gif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0" y="1488"/>
              <a:ext cx="518" cy="5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2003" name="Line 19"/>
            <p:cNvSpPr>
              <a:spLocks noChangeShapeType="1"/>
            </p:cNvSpPr>
            <p:nvPr/>
          </p:nvSpPr>
          <p:spPr bwMode="auto">
            <a:xfrm>
              <a:off x="1344" y="3264"/>
              <a:ext cx="0" cy="48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2004" name="Line 20"/>
            <p:cNvSpPr>
              <a:spLocks noChangeShapeType="1"/>
            </p:cNvSpPr>
            <p:nvPr/>
          </p:nvSpPr>
          <p:spPr bwMode="auto">
            <a:xfrm>
              <a:off x="4608" y="3312"/>
              <a:ext cx="0" cy="48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2005" name="Line 21"/>
            <p:cNvSpPr>
              <a:spLocks noChangeShapeType="1"/>
            </p:cNvSpPr>
            <p:nvPr/>
          </p:nvSpPr>
          <p:spPr bwMode="auto">
            <a:xfrm>
              <a:off x="2400" y="3312"/>
              <a:ext cx="0" cy="48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2006" name="Line 22"/>
            <p:cNvSpPr>
              <a:spLocks noChangeShapeType="1"/>
            </p:cNvSpPr>
            <p:nvPr/>
          </p:nvSpPr>
          <p:spPr bwMode="auto">
            <a:xfrm>
              <a:off x="3504" y="3264"/>
              <a:ext cx="0" cy="48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pic>
        <p:nvPicPr>
          <p:cNvPr id="42007" name="Picture 23" descr="C:\My Documents\My Pictures\A1.gif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6035675"/>
            <a:ext cx="822325" cy="822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008" name="Picture 24" descr="C:\My Documents\My Pictures\A1.gif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6035675"/>
            <a:ext cx="822325" cy="822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009" name="Picture 25" descr="C:\My Documents\My Pictures\A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6035675"/>
            <a:ext cx="822325" cy="822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1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19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2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2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20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420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420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419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99" grpId="0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WordArt 2"/>
          <p:cNvSpPr>
            <a:spLocks noChangeArrowheads="1" noChangeShapeType="1" noTextEdit="1"/>
          </p:cNvSpPr>
          <p:nvPr/>
        </p:nvSpPr>
        <p:spPr bwMode="auto">
          <a:xfrm>
            <a:off x="3810000" y="304800"/>
            <a:ext cx="4914900" cy="708025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 rtl="1"/>
            <a:r>
              <a:rPr lang="ar-LB" kern="10"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solidFill>
                  <a:schemeClr val="folHlink"/>
                </a:solidFill>
                <a:effectLst>
                  <a:outerShdw dist="53882" dir="2700000" algn="ctr" rotWithShape="0">
                    <a:srgbClr val="C0C0C0"/>
                  </a:outerShdw>
                </a:effectLst>
              </a:rPr>
              <a:t>الأسيد في المشروبات الغازية</a:t>
            </a:r>
            <a:endParaRPr lang="en-US" kern="10">
              <a:ln w="9525">
                <a:solidFill>
                  <a:schemeClr val="folHlink"/>
                </a:solidFill>
                <a:round/>
                <a:headEnd/>
                <a:tailEnd/>
              </a:ln>
              <a:solidFill>
                <a:schemeClr val="folHlink"/>
              </a:solidFill>
              <a:effectLst>
                <a:outerShdw dist="53882" dir="2700000" algn="ctr" rotWithShape="0">
                  <a:srgbClr val="C0C0C0"/>
                </a:outerShdw>
              </a:effectLst>
            </a:endParaRPr>
          </a:p>
        </p:txBody>
      </p:sp>
      <p:grpSp>
        <p:nvGrpSpPr>
          <p:cNvPr id="43011" name="Group 3"/>
          <p:cNvGrpSpPr>
            <a:grpSpLocks/>
          </p:cNvGrpSpPr>
          <p:nvPr/>
        </p:nvGrpSpPr>
        <p:grpSpPr bwMode="auto">
          <a:xfrm>
            <a:off x="990600" y="1143000"/>
            <a:ext cx="7467600" cy="3200400"/>
            <a:chOff x="1488" y="2736"/>
            <a:chExt cx="2631" cy="1225"/>
          </a:xfrm>
        </p:grpSpPr>
        <p:pic>
          <p:nvPicPr>
            <p:cNvPr id="43012" name="Picture 4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8" y="2736"/>
              <a:ext cx="431" cy="12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3013" name="Picture 5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4" y="3216"/>
              <a:ext cx="324" cy="6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3014" name="Picture 6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56" y="3264"/>
              <a:ext cx="287" cy="5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3015" name="Picture 7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8" y="3216"/>
              <a:ext cx="884" cy="6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3016" name="Picture 8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2" y="3408"/>
              <a:ext cx="327" cy="5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43019" name="Group 11"/>
          <p:cNvGrpSpPr>
            <a:grpSpLocks/>
          </p:cNvGrpSpPr>
          <p:nvPr/>
        </p:nvGrpSpPr>
        <p:grpSpPr bwMode="auto">
          <a:xfrm>
            <a:off x="1143000" y="1219200"/>
            <a:ext cx="6629400" cy="3657600"/>
            <a:chOff x="720" y="672"/>
            <a:chExt cx="4416" cy="3216"/>
          </a:xfrm>
        </p:grpSpPr>
        <p:sp>
          <p:nvSpPr>
            <p:cNvPr id="43017" name="Line 9"/>
            <p:cNvSpPr>
              <a:spLocks noChangeShapeType="1"/>
            </p:cNvSpPr>
            <p:nvPr/>
          </p:nvSpPr>
          <p:spPr bwMode="auto">
            <a:xfrm flipH="1">
              <a:off x="720" y="1056"/>
              <a:ext cx="4320" cy="2784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3018" name="Line 10"/>
            <p:cNvSpPr>
              <a:spLocks noChangeShapeType="1"/>
            </p:cNvSpPr>
            <p:nvPr/>
          </p:nvSpPr>
          <p:spPr bwMode="auto">
            <a:xfrm>
              <a:off x="768" y="672"/>
              <a:ext cx="4368" cy="3216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43020" name="Text Box 12"/>
          <p:cNvSpPr txBox="1">
            <a:spLocks noChangeArrowheads="1"/>
          </p:cNvSpPr>
          <p:nvPr/>
        </p:nvSpPr>
        <p:spPr bwMode="auto">
          <a:xfrm>
            <a:off x="457200" y="5105400"/>
            <a:ext cx="8382000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rtl="1">
              <a:spcBef>
                <a:spcPct val="50000"/>
              </a:spcBef>
            </a:pPr>
            <a:r>
              <a:rPr lang="ar-SA" altLang="en-US" sz="2800">
                <a:latin typeface="verdana" panose="020B0604030504040204" pitchFamily="34" charset="0"/>
                <a:cs typeface="Times New Roman (Arabic)" charset="0"/>
              </a:rPr>
              <a:t>الأرق- تهيج الجهاز الهضمي – تدمير الجهاز العصبي- تسوس الأسنان - تكسير العظام - حصى الكلى – تدمير فيتامين ب - تهديد المخ وفقدان الذاكرة - اصابة الكبد بالتليف - زيادة معدل النبض والخفقان. </a:t>
            </a:r>
            <a:endParaRPr lang="en-US" altLang="en-US" sz="2800">
              <a:latin typeface="verdana" panose="020B0604030504040204" pitchFamily="34" charset="0"/>
              <a:cs typeface="Times New Roman (Arabic)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3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3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30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30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30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30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43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3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30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30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30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30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20" grpId="0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WordArt 2"/>
          <p:cNvSpPr>
            <a:spLocks noChangeArrowheads="1" noChangeShapeType="1" noTextEdit="1"/>
          </p:cNvSpPr>
          <p:nvPr/>
        </p:nvSpPr>
        <p:spPr bwMode="auto">
          <a:xfrm>
            <a:off x="5029200" y="304800"/>
            <a:ext cx="3695700" cy="708025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 rtl="1"/>
            <a:r>
              <a:rPr lang="ar-LB" kern="10"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solidFill>
                  <a:schemeClr val="folHlink"/>
                </a:solidFill>
                <a:effectLst>
                  <a:outerShdw dist="53882" dir="2700000" algn="ctr" rotWithShape="0">
                    <a:srgbClr val="C0C0C0"/>
                  </a:outerShdw>
                </a:effectLst>
              </a:rPr>
              <a:t>المطر الحمضي وأثاره</a:t>
            </a:r>
            <a:endParaRPr lang="en-US" kern="10">
              <a:ln w="9525">
                <a:solidFill>
                  <a:schemeClr val="folHlink"/>
                </a:solidFill>
                <a:round/>
                <a:headEnd/>
                <a:tailEnd/>
              </a:ln>
              <a:solidFill>
                <a:schemeClr val="folHlink"/>
              </a:solidFill>
              <a:effectLst>
                <a:outerShdw dist="53882" dir="2700000" algn="ctr" rotWithShape="0">
                  <a:srgbClr val="C0C0C0"/>
                </a:outerShdw>
              </a:effectLst>
            </a:endParaRPr>
          </a:p>
        </p:txBody>
      </p:sp>
      <p:pic>
        <p:nvPicPr>
          <p:cNvPr id="44035" name="Picture 3" descr="C:\My Documents\My Pictures\A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143000"/>
            <a:ext cx="7848600" cy="526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036" name="Picture 4" descr="C:\My Documents\My Pictures\A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143000"/>
            <a:ext cx="7848600" cy="525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037" name="Picture 5" descr="C:\My Documents\My Pictures\A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143000"/>
            <a:ext cx="7848600" cy="5262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038" name="Picture 6" descr="C:\My Documents\My Pictures\A2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143000"/>
            <a:ext cx="7848600" cy="525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4039" name="Object 7"/>
          <p:cNvGraphicFramePr>
            <a:graphicFrameLocks noChangeAspect="1"/>
          </p:cNvGraphicFramePr>
          <p:nvPr/>
        </p:nvGraphicFramePr>
        <p:xfrm>
          <a:off x="457200" y="1143000"/>
          <a:ext cx="7848600" cy="5265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41" name="Bitmap Image" r:id="rId7" imgW="2715004" imgH="1933333" progId="Paint.Picture">
                  <p:embed/>
                </p:oleObj>
              </mc:Choice>
              <mc:Fallback>
                <p:oleObj name="Bitmap Image" r:id="rId7" imgW="2715004" imgH="1933333" progId="Paint.Picture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143000"/>
                        <a:ext cx="7848600" cy="5265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4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4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7" dur="500"/>
                                        <p:tgtEl>
                                          <p:spTgt spid="44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2" dur="500"/>
                                        <p:tgtEl>
                                          <p:spTgt spid="44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44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8305800" cy="1752600"/>
          </a:xfrm>
        </p:spPr>
        <p:txBody>
          <a:bodyPr/>
          <a:lstStyle/>
          <a:p>
            <a:r>
              <a:rPr lang="ar-SA" altLang="en-US" sz="4000" b="1">
                <a:solidFill>
                  <a:schemeClr val="accent1"/>
                </a:solidFill>
                <a:cs typeface="Times New Roman (Arabic)" charset="0"/>
              </a:rPr>
              <a:t>أمامك هذه القنينة من سائل شفاف</a:t>
            </a:r>
            <a:r>
              <a:rPr lang="ar-SA" altLang="en-US" sz="4000">
                <a:solidFill>
                  <a:schemeClr val="tx1"/>
                </a:solidFill>
                <a:cs typeface="Times New Roman (Arabic)" charset="0"/>
              </a:rPr>
              <a:t>:</a:t>
            </a:r>
            <a:br>
              <a:rPr lang="ar-SA" altLang="en-US" sz="4000">
                <a:solidFill>
                  <a:schemeClr val="tx1"/>
                </a:solidFill>
                <a:cs typeface="Times New Roman (Arabic)" charset="0"/>
              </a:rPr>
            </a:br>
            <a:r>
              <a:rPr lang="ar-SA" altLang="en-US" sz="4000">
                <a:solidFill>
                  <a:schemeClr val="tx1"/>
                </a:solidFill>
                <a:cs typeface="Times New Roman (Arabic)" charset="0"/>
              </a:rPr>
              <a:t>كيف يمكنك معرفة المادة</a:t>
            </a:r>
            <a:br>
              <a:rPr lang="ar-SA" altLang="en-US" sz="4000">
                <a:solidFill>
                  <a:schemeClr val="tx1"/>
                </a:solidFill>
                <a:cs typeface="Times New Roman (Arabic)" charset="0"/>
              </a:rPr>
            </a:br>
            <a:r>
              <a:rPr lang="ar-SA" altLang="en-US" sz="4000">
                <a:solidFill>
                  <a:schemeClr val="tx1"/>
                </a:solidFill>
                <a:cs typeface="Times New Roman (Arabic)" charset="0"/>
              </a:rPr>
              <a:t> (قلويات/حوامض) التي بداخلها؟</a:t>
            </a:r>
            <a:endParaRPr lang="en-US" altLang="en-US" sz="4000">
              <a:solidFill>
                <a:schemeClr val="tx1"/>
              </a:solidFill>
              <a:cs typeface="Times New Roman (Arabic)" charset="0"/>
            </a:endParaRPr>
          </a:p>
        </p:txBody>
      </p:sp>
      <p:graphicFrame>
        <p:nvGraphicFramePr>
          <p:cNvPr id="46084" name="Object 4"/>
          <p:cNvGraphicFramePr>
            <a:graphicFrameLocks noChangeAspect="1"/>
          </p:cNvGraphicFramePr>
          <p:nvPr/>
        </p:nvGraphicFramePr>
        <p:xfrm>
          <a:off x="3886200" y="2895600"/>
          <a:ext cx="1554163" cy="190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085" name="Bitmap Image" r:id="rId3" imgW="800212" imgH="980952" progId="Paint.Picture">
                  <p:embed/>
                </p:oleObj>
              </mc:Choice>
              <mc:Fallback>
                <p:oleObj name="Bitmap Image" r:id="rId3" imgW="800212" imgH="980952" progId="Paint.Picture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6200" y="2895600"/>
                        <a:ext cx="1554163" cy="1905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60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60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60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60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6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2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ar-SA" altLang="en-US" b="1">
                <a:cs typeface="Times New Roman (Arabic)" charset="0"/>
              </a:rPr>
              <a:t>الكواشف</a:t>
            </a:r>
            <a:endParaRPr lang="en-US" altLang="en-US" b="1">
              <a:cs typeface="Times New Roman (Arabic)" charset="0"/>
            </a:endParaRPr>
          </a:p>
        </p:txBody>
      </p:sp>
      <p:grpSp>
        <p:nvGrpSpPr>
          <p:cNvPr id="47114" name="Group 10"/>
          <p:cNvGrpSpPr>
            <a:grpSpLocks/>
          </p:cNvGrpSpPr>
          <p:nvPr/>
        </p:nvGrpSpPr>
        <p:grpSpPr bwMode="auto">
          <a:xfrm>
            <a:off x="1905000" y="4343400"/>
            <a:ext cx="304800" cy="1447800"/>
            <a:chOff x="1536" y="2448"/>
            <a:chExt cx="192" cy="912"/>
          </a:xfrm>
        </p:grpSpPr>
        <p:sp>
          <p:nvSpPr>
            <p:cNvPr id="47110" name="Rectangle 6"/>
            <p:cNvSpPr>
              <a:spLocks noChangeArrowheads="1"/>
            </p:cNvSpPr>
            <p:nvPr/>
          </p:nvSpPr>
          <p:spPr bwMode="auto">
            <a:xfrm>
              <a:off x="1536" y="2448"/>
              <a:ext cx="192" cy="912"/>
            </a:xfrm>
            <a:prstGeom prst="rect">
              <a:avLst/>
            </a:prstGeom>
            <a:solidFill>
              <a:srgbClr val="FF99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solidFill>
                  <a:schemeClr val="hlink"/>
                </a:solidFill>
              </a:endParaRPr>
            </a:p>
          </p:txBody>
        </p:sp>
        <p:sp>
          <p:nvSpPr>
            <p:cNvPr id="47111" name="Rectangle 7"/>
            <p:cNvSpPr>
              <a:spLocks noChangeArrowheads="1"/>
            </p:cNvSpPr>
            <p:nvPr/>
          </p:nvSpPr>
          <p:spPr bwMode="auto">
            <a:xfrm>
              <a:off x="1536" y="2880"/>
              <a:ext cx="192" cy="480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solidFill>
                  <a:schemeClr val="hlink"/>
                </a:solidFill>
              </a:endParaRPr>
            </a:p>
          </p:txBody>
        </p:sp>
      </p:grpSp>
      <p:sp>
        <p:nvSpPr>
          <p:cNvPr id="47117" name="Line 13"/>
          <p:cNvSpPr>
            <a:spLocks noChangeShapeType="1"/>
          </p:cNvSpPr>
          <p:nvPr/>
        </p:nvSpPr>
        <p:spPr bwMode="auto">
          <a:xfrm flipH="1">
            <a:off x="2971800" y="2514600"/>
            <a:ext cx="16764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7118" name="Line 14"/>
          <p:cNvSpPr>
            <a:spLocks noChangeShapeType="1"/>
          </p:cNvSpPr>
          <p:nvPr/>
        </p:nvSpPr>
        <p:spPr bwMode="auto">
          <a:xfrm flipH="1">
            <a:off x="2971800" y="5257800"/>
            <a:ext cx="16764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7119" name="AutoShape 15"/>
          <p:cNvSpPr>
            <a:spLocks noChangeArrowheads="1"/>
          </p:cNvSpPr>
          <p:nvPr/>
        </p:nvSpPr>
        <p:spPr bwMode="auto">
          <a:xfrm rot="10800000" flipV="1">
            <a:off x="6172200" y="1524000"/>
            <a:ext cx="1219200" cy="533400"/>
          </a:xfrm>
          <a:prstGeom prst="curvedDownArrow">
            <a:avLst>
              <a:gd name="adj1" fmla="val 45714"/>
              <a:gd name="adj2" fmla="val 91429"/>
              <a:gd name="adj3" fmla="val 33333"/>
            </a:avLst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120" name="AutoShape 16"/>
          <p:cNvSpPr>
            <a:spLocks noChangeArrowheads="1"/>
          </p:cNvSpPr>
          <p:nvPr/>
        </p:nvSpPr>
        <p:spPr bwMode="auto">
          <a:xfrm rot="10800000" flipV="1">
            <a:off x="6172200" y="4419600"/>
            <a:ext cx="1219200" cy="533400"/>
          </a:xfrm>
          <a:prstGeom prst="curvedDownArrow">
            <a:avLst>
              <a:gd name="adj1" fmla="val 45714"/>
              <a:gd name="adj2" fmla="val 91429"/>
              <a:gd name="adj3" fmla="val 33333"/>
            </a:avLst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7125" name="Group 21"/>
          <p:cNvGrpSpPr>
            <a:grpSpLocks/>
          </p:cNvGrpSpPr>
          <p:nvPr/>
        </p:nvGrpSpPr>
        <p:grpSpPr bwMode="auto">
          <a:xfrm>
            <a:off x="4495800" y="1981200"/>
            <a:ext cx="2133600" cy="1676400"/>
            <a:chOff x="2832" y="1248"/>
            <a:chExt cx="1344" cy="1056"/>
          </a:xfrm>
        </p:grpSpPr>
        <p:pic>
          <p:nvPicPr>
            <p:cNvPr id="47116" name="Picture 12" descr="C:\My Documents\My Pictures\lemonjuice.gif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16" y="1248"/>
              <a:ext cx="600" cy="6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7123" name="Text Box 19"/>
            <p:cNvSpPr txBox="1">
              <a:spLocks noChangeArrowheads="1"/>
            </p:cNvSpPr>
            <p:nvPr/>
          </p:nvSpPr>
          <p:spPr bwMode="auto">
            <a:xfrm>
              <a:off x="2832" y="2016"/>
              <a:ext cx="134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rtl="1">
                <a:spcBef>
                  <a:spcPct val="50000"/>
                </a:spcBef>
              </a:pPr>
              <a:r>
                <a:rPr lang="ar-SA" altLang="en-US" sz="2400" b="1">
                  <a:cs typeface="Times New Roman (Arabic)" charset="0"/>
                </a:rPr>
                <a:t>مادة حمضية</a:t>
              </a:r>
              <a:endParaRPr lang="en-US" altLang="en-US" sz="2400" b="1">
                <a:cs typeface="Times New Roman (Arabic)" charset="0"/>
              </a:endParaRPr>
            </a:p>
          </p:txBody>
        </p:sp>
      </p:grpSp>
      <p:grpSp>
        <p:nvGrpSpPr>
          <p:cNvPr id="47126" name="Group 22"/>
          <p:cNvGrpSpPr>
            <a:grpSpLocks/>
          </p:cNvGrpSpPr>
          <p:nvPr/>
        </p:nvGrpSpPr>
        <p:grpSpPr bwMode="auto">
          <a:xfrm>
            <a:off x="4495800" y="4724400"/>
            <a:ext cx="2133600" cy="1752600"/>
            <a:chOff x="2832" y="2976"/>
            <a:chExt cx="1344" cy="1104"/>
          </a:xfrm>
        </p:grpSpPr>
        <p:pic>
          <p:nvPicPr>
            <p:cNvPr id="47109" name="Picture 5" descr="C:\My Documents\My Pictures\vinegar.gif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16" y="2976"/>
              <a:ext cx="609" cy="6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7124" name="Text Box 20"/>
            <p:cNvSpPr txBox="1">
              <a:spLocks noChangeArrowheads="1"/>
            </p:cNvSpPr>
            <p:nvPr/>
          </p:nvSpPr>
          <p:spPr bwMode="auto">
            <a:xfrm>
              <a:off x="2832" y="3792"/>
              <a:ext cx="134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rtl="1">
                <a:spcBef>
                  <a:spcPct val="50000"/>
                </a:spcBef>
              </a:pPr>
              <a:r>
                <a:rPr lang="ar-SA" altLang="en-US" sz="2400" b="1">
                  <a:cs typeface="Times New Roman (Arabic)" charset="0"/>
                </a:rPr>
                <a:t>مادة قلوية</a:t>
              </a:r>
              <a:endParaRPr lang="en-US" altLang="en-US" sz="2400" b="1">
                <a:cs typeface="Times New Roman (Arabic)" charset="0"/>
              </a:endParaRPr>
            </a:p>
          </p:txBody>
        </p:sp>
      </p:grpSp>
      <p:grpSp>
        <p:nvGrpSpPr>
          <p:cNvPr id="47134" name="Group 30"/>
          <p:cNvGrpSpPr>
            <a:grpSpLocks/>
          </p:cNvGrpSpPr>
          <p:nvPr/>
        </p:nvGrpSpPr>
        <p:grpSpPr bwMode="auto">
          <a:xfrm>
            <a:off x="6781800" y="1447800"/>
            <a:ext cx="2133600" cy="4953000"/>
            <a:chOff x="4272" y="912"/>
            <a:chExt cx="1344" cy="3120"/>
          </a:xfrm>
        </p:grpSpPr>
        <p:grpSp>
          <p:nvGrpSpPr>
            <p:cNvPr id="47131" name="Group 27"/>
            <p:cNvGrpSpPr>
              <a:grpSpLocks/>
            </p:cNvGrpSpPr>
            <p:nvPr/>
          </p:nvGrpSpPr>
          <p:grpSpPr bwMode="auto">
            <a:xfrm>
              <a:off x="4272" y="2736"/>
              <a:ext cx="1344" cy="1296"/>
              <a:chOff x="4272" y="2736"/>
              <a:chExt cx="1344" cy="1296"/>
            </a:xfrm>
          </p:grpSpPr>
          <p:sp>
            <p:nvSpPr>
              <p:cNvPr id="47108" name="Rectangle 4"/>
              <p:cNvSpPr>
                <a:spLocks noChangeArrowheads="1"/>
              </p:cNvSpPr>
              <p:nvPr/>
            </p:nvSpPr>
            <p:spPr bwMode="auto">
              <a:xfrm>
                <a:off x="4896" y="2736"/>
                <a:ext cx="192" cy="912"/>
              </a:xfrm>
              <a:prstGeom prst="rect">
                <a:avLst/>
              </a:prstGeom>
              <a:solidFill>
                <a:srgbClr val="FF99C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solidFill>
                    <a:schemeClr val="hlink"/>
                  </a:solidFill>
                </a:endParaRPr>
              </a:p>
            </p:txBody>
          </p:sp>
          <p:sp>
            <p:nvSpPr>
              <p:cNvPr id="47122" name="Text Box 18"/>
              <p:cNvSpPr txBox="1">
                <a:spLocks noChangeArrowheads="1"/>
              </p:cNvSpPr>
              <p:nvPr/>
            </p:nvSpPr>
            <p:spPr bwMode="auto">
              <a:xfrm>
                <a:off x="4272" y="3744"/>
                <a:ext cx="1344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rtl="1">
                  <a:spcBef>
                    <a:spcPct val="50000"/>
                  </a:spcBef>
                </a:pPr>
                <a:r>
                  <a:rPr lang="ar-SA" altLang="en-US" sz="2400" b="1">
                    <a:cs typeface="Times New Roman (Arabic)" charset="0"/>
                  </a:rPr>
                  <a:t>ورق عباد الشمس</a:t>
                </a:r>
                <a:endParaRPr lang="en-US" altLang="en-US" sz="2400" b="1">
                  <a:cs typeface="Times New Roman (Arabic)" charset="0"/>
                </a:endParaRPr>
              </a:p>
            </p:txBody>
          </p:sp>
        </p:grpSp>
        <p:grpSp>
          <p:nvGrpSpPr>
            <p:cNvPr id="47130" name="Group 26"/>
            <p:cNvGrpSpPr>
              <a:grpSpLocks/>
            </p:cNvGrpSpPr>
            <p:nvPr/>
          </p:nvGrpSpPr>
          <p:grpSpPr bwMode="auto">
            <a:xfrm>
              <a:off x="4272" y="912"/>
              <a:ext cx="1344" cy="1392"/>
              <a:chOff x="4272" y="912"/>
              <a:chExt cx="1344" cy="1392"/>
            </a:xfrm>
          </p:grpSpPr>
          <p:sp>
            <p:nvSpPr>
              <p:cNvPr id="47121" name="Text Box 17"/>
              <p:cNvSpPr txBox="1">
                <a:spLocks noChangeArrowheads="1"/>
              </p:cNvSpPr>
              <p:nvPr/>
            </p:nvSpPr>
            <p:spPr bwMode="auto">
              <a:xfrm>
                <a:off x="4272" y="2016"/>
                <a:ext cx="1344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rtl="1">
                  <a:spcBef>
                    <a:spcPct val="50000"/>
                  </a:spcBef>
                </a:pPr>
                <a:r>
                  <a:rPr lang="ar-SA" altLang="en-US" sz="2400" b="1">
                    <a:cs typeface="Times New Roman (Arabic)" charset="0"/>
                  </a:rPr>
                  <a:t>ورق عباد الشمس</a:t>
                </a:r>
                <a:endParaRPr lang="en-US" altLang="en-US" sz="2400" b="1">
                  <a:cs typeface="Times New Roman (Arabic)" charset="0"/>
                </a:endParaRPr>
              </a:p>
            </p:txBody>
          </p:sp>
          <p:sp>
            <p:nvSpPr>
              <p:cNvPr id="47129" name="Rectangle 25"/>
              <p:cNvSpPr>
                <a:spLocks noChangeArrowheads="1"/>
              </p:cNvSpPr>
              <p:nvPr/>
            </p:nvSpPr>
            <p:spPr bwMode="auto">
              <a:xfrm>
                <a:off x="4896" y="912"/>
                <a:ext cx="192" cy="912"/>
              </a:xfrm>
              <a:prstGeom prst="rect">
                <a:avLst/>
              </a:prstGeom>
              <a:solidFill>
                <a:srgbClr val="FF99C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solidFill>
                    <a:schemeClr val="hlink"/>
                  </a:solidFill>
                </a:endParaRPr>
              </a:p>
            </p:txBody>
          </p:sp>
        </p:grpSp>
      </p:grpSp>
      <p:grpSp>
        <p:nvGrpSpPr>
          <p:cNvPr id="47133" name="Group 29"/>
          <p:cNvGrpSpPr>
            <a:grpSpLocks/>
          </p:cNvGrpSpPr>
          <p:nvPr/>
        </p:nvGrpSpPr>
        <p:grpSpPr bwMode="auto">
          <a:xfrm>
            <a:off x="1905000" y="1524000"/>
            <a:ext cx="304800" cy="1447800"/>
            <a:chOff x="1200" y="960"/>
            <a:chExt cx="192" cy="912"/>
          </a:xfrm>
        </p:grpSpPr>
        <p:sp>
          <p:nvSpPr>
            <p:cNvPr id="47112" name="Rectangle 8"/>
            <p:cNvSpPr>
              <a:spLocks noChangeArrowheads="1"/>
            </p:cNvSpPr>
            <p:nvPr/>
          </p:nvSpPr>
          <p:spPr bwMode="auto">
            <a:xfrm>
              <a:off x="1200" y="960"/>
              <a:ext cx="192" cy="912"/>
            </a:xfrm>
            <a:prstGeom prst="rect">
              <a:avLst/>
            </a:prstGeom>
            <a:solidFill>
              <a:srgbClr val="FF99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solidFill>
                  <a:schemeClr val="hlink"/>
                </a:solidFill>
              </a:endParaRPr>
            </a:p>
          </p:txBody>
        </p:sp>
        <p:sp>
          <p:nvSpPr>
            <p:cNvPr id="47132" name="Rectangle 28"/>
            <p:cNvSpPr>
              <a:spLocks noChangeArrowheads="1"/>
            </p:cNvSpPr>
            <p:nvPr/>
          </p:nvSpPr>
          <p:spPr bwMode="auto">
            <a:xfrm>
              <a:off x="1200" y="1392"/>
              <a:ext cx="192" cy="480"/>
            </a:xfrm>
            <a:prstGeom prst="rect">
              <a:avLst/>
            </a:prstGeom>
            <a:solidFill>
              <a:srgbClr val="FF006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solidFill>
                  <a:schemeClr val="hlink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7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7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7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7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7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7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7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47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47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47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47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6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ext Box 2"/>
          <p:cNvSpPr txBox="1">
            <a:spLocks noChangeArrowheads="1"/>
          </p:cNvSpPr>
          <p:nvPr/>
        </p:nvSpPr>
        <p:spPr bwMode="auto">
          <a:xfrm>
            <a:off x="1219200" y="228600"/>
            <a:ext cx="6248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altLang="en-US" b="1">
                <a:solidFill>
                  <a:schemeClr val="folHlink"/>
                </a:solidFill>
                <a:cs typeface="Times New Roman (Arabic)" charset="0"/>
              </a:rPr>
              <a:t>هيا نحضر كاشف الملفوف الأحمر</a:t>
            </a:r>
            <a:endParaRPr lang="en-US" altLang="en-US" b="1">
              <a:solidFill>
                <a:schemeClr val="folHlink"/>
              </a:solidFill>
              <a:cs typeface="Times New Roman (Arabic)" charset="0"/>
            </a:endParaRPr>
          </a:p>
        </p:txBody>
      </p:sp>
      <p:pic>
        <p:nvPicPr>
          <p:cNvPr id="50179" name="Picture 3" descr="C:\WINDOWS\TEMP\SATE2A3.T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600200"/>
            <a:ext cx="39624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0" name="Picture 4" descr="C:\WINDOWS\TEMP\SATE1B2.TM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914400"/>
            <a:ext cx="2374900" cy="555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0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50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AutoShape 2" descr="http://www.miamisci.org/ph/cupwaterred.gif"/>
          <p:cNvSpPr>
            <a:spLocks noChangeAspect="1" noChangeArrowheads="1"/>
          </p:cNvSpPr>
          <p:nvPr/>
        </p:nvSpPr>
        <p:spPr bwMode="auto">
          <a:xfrm>
            <a:off x="1279525" y="3109913"/>
            <a:ext cx="5715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51203" name="Picture 3" descr="C:\My Documents\My Pictures\A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4419600"/>
            <a:ext cx="5715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04" name="Picture 4" descr="C:\My Documents\My Pictures\A2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3962400"/>
            <a:ext cx="5715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06" name="Picture 6" descr="C:\My Documents\My Pictures\A4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886200"/>
            <a:ext cx="9525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07" name="Picture 7" descr="C:\My Documents\My Pictures\A9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371600"/>
            <a:ext cx="2819400" cy="1766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08" name="Picture 8" descr="C:\My Documents\My Pictures\AA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50" y="4972050"/>
            <a:ext cx="2571750" cy="188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09" name="Picture 9" descr="C:\My Documents\My Pictures\A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4495800"/>
            <a:ext cx="5715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10" name="Picture 10" descr="C:\My Documents\My Pictures\A2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962400"/>
            <a:ext cx="5715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11" name="Text Box 11"/>
          <p:cNvSpPr txBox="1">
            <a:spLocks noChangeArrowheads="1"/>
          </p:cNvSpPr>
          <p:nvPr/>
        </p:nvSpPr>
        <p:spPr bwMode="auto">
          <a:xfrm>
            <a:off x="0" y="381000"/>
            <a:ext cx="8610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rtl="1">
              <a:spcBef>
                <a:spcPct val="50000"/>
              </a:spcBef>
            </a:pPr>
            <a:r>
              <a:rPr lang="ar-SA" altLang="en-US" sz="3200">
                <a:cs typeface="Times New Roman (Arabic)" charset="0"/>
              </a:rPr>
              <a:t>هيا نفحص الحوامض والقلويات بواسطة كاشف الملفوف الأحمر:</a:t>
            </a:r>
            <a:endParaRPr lang="en-US" altLang="en-US" sz="3200">
              <a:cs typeface="Times New Roman (Arabic)" charset="0"/>
            </a:endParaRPr>
          </a:p>
        </p:txBody>
      </p:sp>
      <p:sp>
        <p:nvSpPr>
          <p:cNvPr id="51212" name="Text Box 12"/>
          <p:cNvSpPr txBox="1">
            <a:spLocks noChangeArrowheads="1"/>
          </p:cNvSpPr>
          <p:nvPr/>
        </p:nvSpPr>
        <p:spPr bwMode="auto">
          <a:xfrm>
            <a:off x="381000" y="1524000"/>
            <a:ext cx="5029200" cy="146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rtl="1">
              <a:spcBef>
                <a:spcPct val="50000"/>
              </a:spcBef>
            </a:pPr>
            <a:r>
              <a:rPr lang="ar-SA" altLang="en-US">
                <a:solidFill>
                  <a:schemeClr val="folHlink"/>
                </a:solidFill>
                <a:cs typeface="Times New Roman (Arabic)" charset="0"/>
              </a:rPr>
              <a:t> ليمون + عصير الملفوف= ؟</a:t>
            </a:r>
          </a:p>
          <a:p>
            <a:pPr algn="r" rtl="1">
              <a:spcBef>
                <a:spcPct val="50000"/>
              </a:spcBef>
            </a:pPr>
            <a:r>
              <a:rPr lang="ar-SA" altLang="en-US">
                <a:solidFill>
                  <a:schemeClr val="folHlink"/>
                </a:solidFill>
                <a:cs typeface="Times New Roman (Arabic)" charset="0"/>
              </a:rPr>
              <a:t>صابون + عصير الملفوف= ؟</a:t>
            </a:r>
            <a:endParaRPr lang="en-US" altLang="en-US">
              <a:solidFill>
                <a:schemeClr val="folHlink"/>
              </a:solidFill>
              <a:cs typeface="Times New Roman (Arabic)" charset="0"/>
            </a:endParaRPr>
          </a:p>
        </p:txBody>
      </p:sp>
      <p:pic>
        <p:nvPicPr>
          <p:cNvPr id="51213" name="Picture 13" descr="C:\My Documents\My Pictures\A.gif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886200"/>
            <a:ext cx="1905000" cy="119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1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12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ar-SA" altLang="en-US">
                <a:cs typeface="Times New Roman (Arabic)" charset="0"/>
              </a:rPr>
              <a:t>لاحظ الحوامض الآتية:</a:t>
            </a:r>
            <a:endParaRPr lang="en-US" altLang="en-US">
              <a:cs typeface="Times New Roman (Arabic)" charset="0"/>
            </a:endParaRPr>
          </a:p>
        </p:txBody>
      </p:sp>
      <p:grpSp>
        <p:nvGrpSpPr>
          <p:cNvPr id="52227" name="Group 3"/>
          <p:cNvGrpSpPr>
            <a:grpSpLocks/>
          </p:cNvGrpSpPr>
          <p:nvPr/>
        </p:nvGrpSpPr>
        <p:grpSpPr bwMode="auto">
          <a:xfrm>
            <a:off x="3581400" y="2209800"/>
            <a:ext cx="2057400" cy="2393950"/>
            <a:chOff x="2256" y="1392"/>
            <a:chExt cx="1296" cy="1508"/>
          </a:xfrm>
        </p:grpSpPr>
        <p:graphicFrame>
          <p:nvGraphicFramePr>
            <p:cNvPr id="52228" name="Object 4"/>
            <p:cNvGraphicFramePr>
              <a:graphicFrameLocks noChangeAspect="1"/>
            </p:cNvGraphicFramePr>
            <p:nvPr/>
          </p:nvGraphicFramePr>
          <p:xfrm>
            <a:off x="2544" y="1392"/>
            <a:ext cx="783" cy="96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4272" name="Bitmap Image" r:id="rId3" imgW="800212" imgH="980952" progId="Paint.Picture">
                    <p:embed/>
                  </p:oleObj>
                </mc:Choice>
                <mc:Fallback>
                  <p:oleObj name="Bitmap Image" r:id="rId3" imgW="800212" imgH="980952" progId="Paint.Picture">
                    <p:embed/>
                    <p:pic>
                      <p:nvPicPr>
                        <p:cNvPr id="0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44" y="1392"/>
                          <a:ext cx="783" cy="96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2229" name="Text Box 5"/>
            <p:cNvSpPr txBox="1">
              <a:spLocks noChangeArrowheads="1"/>
            </p:cNvSpPr>
            <p:nvPr/>
          </p:nvSpPr>
          <p:spPr bwMode="auto">
            <a:xfrm>
              <a:off x="2256" y="2496"/>
              <a:ext cx="1296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ar-SA" altLang="en-US">
                  <a:cs typeface="Times New Roman (Arabic)" charset="0"/>
                </a:rPr>
                <a:t>أسيد بطارية</a:t>
              </a:r>
              <a:endParaRPr lang="en-US" altLang="en-US">
                <a:cs typeface="Times New Roman (Arabic)" charset="0"/>
              </a:endParaRPr>
            </a:p>
          </p:txBody>
        </p:sp>
      </p:grpSp>
      <p:grpSp>
        <p:nvGrpSpPr>
          <p:cNvPr id="52230" name="Group 6"/>
          <p:cNvGrpSpPr>
            <a:grpSpLocks/>
          </p:cNvGrpSpPr>
          <p:nvPr/>
        </p:nvGrpSpPr>
        <p:grpSpPr bwMode="auto">
          <a:xfrm>
            <a:off x="6096000" y="2133600"/>
            <a:ext cx="2590800" cy="2470150"/>
            <a:chOff x="3840" y="1344"/>
            <a:chExt cx="1632" cy="1556"/>
          </a:xfrm>
        </p:grpSpPr>
        <p:pic>
          <p:nvPicPr>
            <p:cNvPr id="52231" name="Picture 7" descr="C:\My Documents\My Pictures\lemonjuice.gif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76" y="1344"/>
              <a:ext cx="843" cy="9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2232" name="Text Box 8"/>
            <p:cNvSpPr txBox="1">
              <a:spLocks noChangeArrowheads="1"/>
            </p:cNvSpPr>
            <p:nvPr/>
          </p:nvSpPr>
          <p:spPr bwMode="auto">
            <a:xfrm>
              <a:off x="3840" y="2496"/>
              <a:ext cx="1632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altLang="en-US">
                  <a:cs typeface="Times New Roman (Arabic)" charset="0"/>
                </a:rPr>
                <a:t>عصير ليمون</a:t>
              </a:r>
              <a:endParaRPr lang="en-US" altLang="en-US">
                <a:cs typeface="Times New Roman (Arabic)" charset="0"/>
              </a:endParaRPr>
            </a:p>
          </p:txBody>
        </p:sp>
      </p:grpSp>
      <p:grpSp>
        <p:nvGrpSpPr>
          <p:cNvPr id="52233" name="Group 9"/>
          <p:cNvGrpSpPr>
            <a:grpSpLocks/>
          </p:cNvGrpSpPr>
          <p:nvPr/>
        </p:nvGrpSpPr>
        <p:grpSpPr bwMode="auto">
          <a:xfrm>
            <a:off x="838200" y="2209800"/>
            <a:ext cx="2057400" cy="2317750"/>
            <a:chOff x="528" y="1440"/>
            <a:chExt cx="1296" cy="1460"/>
          </a:xfrm>
        </p:grpSpPr>
        <p:pic>
          <p:nvPicPr>
            <p:cNvPr id="52234" name="Picture 10" descr="C:\My Documents\My Pictures\can.gif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2" y="1440"/>
              <a:ext cx="548" cy="9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2235" name="Text Box 11"/>
            <p:cNvSpPr txBox="1">
              <a:spLocks noChangeArrowheads="1"/>
            </p:cNvSpPr>
            <p:nvPr/>
          </p:nvSpPr>
          <p:spPr bwMode="auto">
            <a:xfrm>
              <a:off x="528" y="2496"/>
              <a:ext cx="1296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altLang="en-US">
                  <a:cs typeface="Times New Roman (Arabic)" charset="0"/>
                </a:rPr>
                <a:t>كولا</a:t>
              </a:r>
              <a:endParaRPr lang="en-US" altLang="en-US">
                <a:cs typeface="Times New Roman (Arabic)" charset="0"/>
              </a:endParaRPr>
            </a:p>
          </p:txBody>
        </p:sp>
      </p:grpSp>
      <p:sp>
        <p:nvSpPr>
          <p:cNvPr id="52236" name="Text Box 12"/>
          <p:cNvSpPr txBox="1">
            <a:spLocks noChangeArrowheads="1"/>
          </p:cNvSpPr>
          <p:nvPr/>
        </p:nvSpPr>
        <p:spPr bwMode="auto">
          <a:xfrm>
            <a:off x="838200" y="5029200"/>
            <a:ext cx="74676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rtl="1">
              <a:spcBef>
                <a:spcPct val="50000"/>
              </a:spcBef>
            </a:pPr>
            <a:r>
              <a:rPr lang="ar-SA" altLang="en-US">
                <a:cs typeface="Times New Roman (Arabic)" charset="0"/>
              </a:rPr>
              <a:t>بعض هذه الحوامض يمكنك شربها ولكن بعضها يسبب الموت لو تناولها الإنسان!!!</a:t>
            </a:r>
            <a:endParaRPr lang="en-US" altLang="en-US">
              <a:cs typeface="Times New Roman (Arabic)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2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2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22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22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22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22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52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36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838200"/>
          </a:xfrm>
        </p:spPr>
        <p:txBody>
          <a:bodyPr/>
          <a:lstStyle/>
          <a:p>
            <a:pPr rtl="1"/>
            <a:r>
              <a:rPr lang="ar-SA" altLang="en-US" b="1">
                <a:cs typeface="Times New Roman (Arabic)" charset="0"/>
              </a:rPr>
              <a:t>وحدة قياس الحموضة </a:t>
            </a:r>
            <a:r>
              <a:rPr lang="en-US" altLang="en-US" b="1">
                <a:cs typeface="Times New Roman (Arabic)" charset="0"/>
              </a:rPr>
              <a:t>pH -</a:t>
            </a:r>
          </a:p>
        </p:txBody>
      </p:sp>
      <p:pic>
        <p:nvPicPr>
          <p:cNvPr id="49155" name="Picture 1027" descr="C:\My Documents\My Pictures\phscale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219200"/>
            <a:ext cx="805815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156" name="Picture 1028" descr="C:\WINDOWS\TEMP\SATC323.TM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657600"/>
            <a:ext cx="8001000" cy="2605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9162" name="Group 1034"/>
          <p:cNvGrpSpPr>
            <a:grpSpLocks/>
          </p:cNvGrpSpPr>
          <p:nvPr/>
        </p:nvGrpSpPr>
        <p:grpSpPr bwMode="auto">
          <a:xfrm>
            <a:off x="457200" y="838200"/>
            <a:ext cx="3810000" cy="641350"/>
            <a:chOff x="288" y="528"/>
            <a:chExt cx="2400" cy="404"/>
          </a:xfrm>
        </p:grpSpPr>
        <p:sp>
          <p:nvSpPr>
            <p:cNvPr id="49157" name="Line 1029"/>
            <p:cNvSpPr>
              <a:spLocks noChangeShapeType="1"/>
            </p:cNvSpPr>
            <p:nvPr/>
          </p:nvSpPr>
          <p:spPr bwMode="auto">
            <a:xfrm flipH="1">
              <a:off x="288" y="816"/>
              <a:ext cx="2400" cy="0"/>
            </a:xfrm>
            <a:prstGeom prst="line">
              <a:avLst/>
            </a:prstGeom>
            <a:noFill/>
            <a:ln w="76200">
              <a:solidFill>
                <a:schemeClr val="bg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9159" name="Text Box 1031"/>
            <p:cNvSpPr txBox="1">
              <a:spLocks noChangeArrowheads="1"/>
            </p:cNvSpPr>
            <p:nvPr/>
          </p:nvSpPr>
          <p:spPr bwMode="auto">
            <a:xfrm>
              <a:off x="288" y="528"/>
              <a:ext cx="2256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rtl="1">
                <a:spcBef>
                  <a:spcPct val="50000"/>
                </a:spcBef>
              </a:pPr>
              <a:r>
                <a:rPr lang="ar-SA" altLang="en-US" b="1">
                  <a:solidFill>
                    <a:schemeClr val="folHlink"/>
                  </a:solidFill>
                  <a:cs typeface="Times New Roman (Arabic)" charset="0"/>
                </a:rPr>
                <a:t>حوامض</a:t>
              </a:r>
              <a:endParaRPr lang="en-US" altLang="en-US" b="1">
                <a:solidFill>
                  <a:schemeClr val="folHlink"/>
                </a:solidFill>
                <a:cs typeface="Times New Roman (Arabic)" charset="0"/>
              </a:endParaRPr>
            </a:p>
          </p:txBody>
        </p:sp>
      </p:grpSp>
      <p:grpSp>
        <p:nvGrpSpPr>
          <p:cNvPr id="49161" name="Group 1033"/>
          <p:cNvGrpSpPr>
            <a:grpSpLocks/>
          </p:cNvGrpSpPr>
          <p:nvPr/>
        </p:nvGrpSpPr>
        <p:grpSpPr bwMode="auto">
          <a:xfrm>
            <a:off x="4648200" y="838200"/>
            <a:ext cx="3810000" cy="641350"/>
            <a:chOff x="2928" y="528"/>
            <a:chExt cx="2400" cy="404"/>
          </a:xfrm>
        </p:grpSpPr>
        <p:sp>
          <p:nvSpPr>
            <p:cNvPr id="49158" name="Line 1030"/>
            <p:cNvSpPr>
              <a:spLocks noChangeShapeType="1"/>
            </p:cNvSpPr>
            <p:nvPr/>
          </p:nvSpPr>
          <p:spPr bwMode="auto">
            <a:xfrm>
              <a:off x="3024" y="816"/>
              <a:ext cx="2304" cy="0"/>
            </a:xfrm>
            <a:prstGeom prst="line">
              <a:avLst/>
            </a:prstGeom>
            <a:noFill/>
            <a:ln w="76200">
              <a:solidFill>
                <a:schemeClr val="bg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9160" name="Text Box 1032"/>
            <p:cNvSpPr txBox="1">
              <a:spLocks noChangeArrowheads="1"/>
            </p:cNvSpPr>
            <p:nvPr/>
          </p:nvSpPr>
          <p:spPr bwMode="auto">
            <a:xfrm>
              <a:off x="2928" y="528"/>
              <a:ext cx="2256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rtl="1">
                <a:spcBef>
                  <a:spcPct val="50000"/>
                </a:spcBef>
              </a:pPr>
              <a:r>
                <a:rPr lang="ar-SA" altLang="en-US" b="1">
                  <a:solidFill>
                    <a:schemeClr val="folHlink"/>
                  </a:solidFill>
                  <a:cs typeface="Times New Roman (Arabic)" charset="0"/>
                </a:rPr>
                <a:t>قلويات</a:t>
              </a:r>
              <a:endParaRPr lang="en-US" altLang="en-US" b="1">
                <a:solidFill>
                  <a:schemeClr val="folHlink"/>
                </a:solidFill>
                <a:cs typeface="Times New Roman (Arabic)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9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3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91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91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9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9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3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91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91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9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9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9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9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9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9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652" name="Group 4"/>
          <p:cNvGrpSpPr>
            <a:grpSpLocks/>
          </p:cNvGrpSpPr>
          <p:nvPr/>
        </p:nvGrpSpPr>
        <p:grpSpPr bwMode="auto">
          <a:xfrm>
            <a:off x="838200" y="304800"/>
            <a:ext cx="7543800" cy="6319838"/>
            <a:chOff x="528" y="192"/>
            <a:chExt cx="4752" cy="3981"/>
          </a:xfrm>
        </p:grpSpPr>
        <p:pic>
          <p:nvPicPr>
            <p:cNvPr id="27650" name="Picture 2" descr="C:\My Documents\My Pictures\A11.gif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" y="192"/>
              <a:ext cx="4752" cy="39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651" name="Rectangle 3"/>
            <p:cNvSpPr>
              <a:spLocks noChangeArrowheads="1"/>
            </p:cNvSpPr>
            <p:nvPr/>
          </p:nvSpPr>
          <p:spPr bwMode="auto">
            <a:xfrm>
              <a:off x="528" y="192"/>
              <a:ext cx="4704" cy="2160"/>
            </a:xfrm>
            <a:prstGeom prst="rect">
              <a:avLst/>
            </a:prstGeom>
            <a:gradFill rotWithShape="0">
              <a:gsLst>
                <a:gs pos="0">
                  <a:schemeClr val="tx1"/>
                </a:gs>
                <a:gs pos="100000">
                  <a:schemeClr val="folHlink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27653" name="Picture 5" descr="C:\My Documents\My Pictures\A1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04800"/>
            <a:ext cx="7543800" cy="6319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7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Pulse">
  <a:themeElements>
    <a:clrScheme name="Pulse 2">
      <a:dk1>
        <a:srgbClr val="000000"/>
      </a:dk1>
      <a:lt1>
        <a:srgbClr val="FFFFFF"/>
      </a:lt1>
      <a:dk2>
        <a:srgbClr val="000066"/>
      </a:dk2>
      <a:lt2>
        <a:srgbClr val="FFCC66"/>
      </a:lt2>
      <a:accent1>
        <a:srgbClr val="FF9900"/>
      </a:accent1>
      <a:accent2>
        <a:srgbClr val="000044"/>
      </a:accent2>
      <a:accent3>
        <a:srgbClr val="AAAAB8"/>
      </a:accent3>
      <a:accent4>
        <a:srgbClr val="DADADA"/>
      </a:accent4>
      <a:accent5>
        <a:srgbClr val="FFCAAA"/>
      </a:accent5>
      <a:accent6>
        <a:srgbClr val="00003D"/>
      </a:accent6>
      <a:hlink>
        <a:srgbClr val="3366FF"/>
      </a:hlink>
      <a:folHlink>
        <a:srgbClr val="FFFF00"/>
      </a:folHlink>
    </a:clrScheme>
    <a:fontScheme name="Pulse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  <a:cs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  <a:cs typeface="Times New Roman" panose="02020603050405020304" pitchFamily="18" charset="0"/>
          </a:defRPr>
        </a:defPPr>
      </a:lstStyle>
    </a:lnDef>
  </a:objectDefaults>
  <a:extraClrSchemeLst>
    <a:extraClrScheme>
      <a:clrScheme name="Pulse 1">
        <a:dk1>
          <a:srgbClr val="000000"/>
        </a:dk1>
        <a:lt1>
          <a:srgbClr val="CCECFF"/>
        </a:lt1>
        <a:dk2>
          <a:srgbClr val="000066"/>
        </a:dk2>
        <a:lt2>
          <a:srgbClr val="6699FF"/>
        </a:lt2>
        <a:accent1>
          <a:srgbClr val="33CCCC"/>
        </a:accent1>
        <a:accent2>
          <a:srgbClr val="0099FF"/>
        </a:accent2>
        <a:accent3>
          <a:srgbClr val="E2F4FF"/>
        </a:accent3>
        <a:accent4>
          <a:srgbClr val="000000"/>
        </a:accent4>
        <a:accent5>
          <a:srgbClr val="ADE2E2"/>
        </a:accent5>
        <a:accent6>
          <a:srgbClr val="008AE7"/>
        </a:accent6>
        <a:hlink>
          <a:srgbClr val="FFFFFF"/>
        </a:hlink>
        <a:folHlink>
          <a:srgbClr val="33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ulse 2">
        <a:dk1>
          <a:srgbClr val="000000"/>
        </a:dk1>
        <a:lt1>
          <a:srgbClr val="FFFFFF"/>
        </a:lt1>
        <a:dk2>
          <a:srgbClr val="000066"/>
        </a:dk2>
        <a:lt2>
          <a:srgbClr val="FFCC66"/>
        </a:lt2>
        <a:accent1>
          <a:srgbClr val="FF9900"/>
        </a:accent1>
        <a:accent2>
          <a:srgbClr val="000044"/>
        </a:accent2>
        <a:accent3>
          <a:srgbClr val="AAAAB8"/>
        </a:accent3>
        <a:accent4>
          <a:srgbClr val="DADADA"/>
        </a:accent4>
        <a:accent5>
          <a:srgbClr val="FFCAAA"/>
        </a:accent5>
        <a:accent6>
          <a:srgbClr val="00003D"/>
        </a:accent6>
        <a:hlink>
          <a:srgbClr val="3366FF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ulse 3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CBCBCB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AEAEAE"/>
        </a:accent6>
        <a:hlink>
          <a:srgbClr val="4D4D4D"/>
        </a:hlink>
        <a:folHlink>
          <a:srgbClr val="8686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ulse 4">
        <a:dk1>
          <a:srgbClr val="000000"/>
        </a:dk1>
        <a:lt1>
          <a:srgbClr val="FFFFFF"/>
        </a:lt1>
        <a:dk2>
          <a:srgbClr val="660033"/>
        </a:dk2>
        <a:lt2>
          <a:srgbClr val="FFCC66"/>
        </a:lt2>
        <a:accent1>
          <a:srgbClr val="FF9900"/>
        </a:accent1>
        <a:accent2>
          <a:srgbClr val="440022"/>
        </a:accent2>
        <a:accent3>
          <a:srgbClr val="B8AAAD"/>
        </a:accent3>
        <a:accent4>
          <a:srgbClr val="DADADA"/>
        </a:accent4>
        <a:accent5>
          <a:srgbClr val="FFCAAA"/>
        </a:accent5>
        <a:accent6>
          <a:srgbClr val="3D001E"/>
        </a:accent6>
        <a:hlink>
          <a:srgbClr val="B20059"/>
        </a:hlink>
        <a:folHlink>
          <a:srgbClr val="FF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ulse 5">
        <a:dk1>
          <a:srgbClr val="000000"/>
        </a:dk1>
        <a:lt1>
          <a:srgbClr val="FFFFFF"/>
        </a:lt1>
        <a:dk2>
          <a:srgbClr val="663300"/>
        </a:dk2>
        <a:lt2>
          <a:srgbClr val="FFCC66"/>
        </a:lt2>
        <a:accent1>
          <a:srgbClr val="FF9900"/>
        </a:accent1>
        <a:accent2>
          <a:srgbClr val="361B00"/>
        </a:accent2>
        <a:accent3>
          <a:srgbClr val="B8ADAA"/>
        </a:accent3>
        <a:accent4>
          <a:srgbClr val="DADADA"/>
        </a:accent4>
        <a:accent5>
          <a:srgbClr val="FFCAAA"/>
        </a:accent5>
        <a:accent6>
          <a:srgbClr val="301700"/>
        </a:accent6>
        <a:hlink>
          <a:srgbClr val="996633"/>
        </a:hlink>
        <a:folHlink>
          <a:srgbClr val="FF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ulse 6">
        <a:dk1>
          <a:srgbClr val="000000"/>
        </a:dk1>
        <a:lt1>
          <a:srgbClr val="FFFFFF"/>
        </a:lt1>
        <a:dk2>
          <a:srgbClr val="003300"/>
        </a:dk2>
        <a:lt2>
          <a:srgbClr val="FFCC66"/>
        </a:lt2>
        <a:accent1>
          <a:srgbClr val="CC9900"/>
        </a:accent1>
        <a:accent2>
          <a:srgbClr val="001600"/>
        </a:accent2>
        <a:accent3>
          <a:srgbClr val="AAADAA"/>
        </a:accent3>
        <a:accent4>
          <a:srgbClr val="DADADA"/>
        </a:accent4>
        <a:accent5>
          <a:srgbClr val="E2CAAA"/>
        </a:accent5>
        <a:accent6>
          <a:srgbClr val="001300"/>
        </a:accent6>
        <a:hlink>
          <a:srgbClr val="0066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Designs\Pulse.pot</Template>
  <TotalTime>179</TotalTime>
  <Words>167</Words>
  <Application>Microsoft Office PowerPoint</Application>
  <PresentationFormat>On-screen Show (4:3)</PresentationFormat>
  <Paragraphs>34</Paragraphs>
  <Slides>24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Times New Roman</vt:lpstr>
      <vt:lpstr>Times New Roman (Arabic)</vt:lpstr>
      <vt:lpstr>verdana</vt:lpstr>
      <vt:lpstr>Pulse</vt:lpstr>
      <vt:lpstr>Bitmap Image</vt:lpstr>
      <vt:lpstr>مختبر العلوم</vt:lpstr>
      <vt:lpstr>PowerPoint Presentation</vt:lpstr>
      <vt:lpstr>أمامك هذه القنينة من سائل شفاف: كيف يمكنك معرفة المادة  (قلويات/حوامض) التي بداخلها؟</vt:lpstr>
      <vt:lpstr>الكواشف</vt:lpstr>
      <vt:lpstr>PowerPoint Presentation</vt:lpstr>
      <vt:lpstr>PowerPoint Presentation</vt:lpstr>
      <vt:lpstr>لاحظ الحوامض الآتية:</vt:lpstr>
      <vt:lpstr>وحدة قياس الحموضة pH -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وحدة قياس الحموضة pH</dc:title>
  <dc:creator>a</dc:creator>
  <cp:lastModifiedBy>Norma G</cp:lastModifiedBy>
  <cp:revision>27</cp:revision>
  <cp:lastPrinted>1601-01-01T00:00:00Z</cp:lastPrinted>
  <dcterms:created xsi:type="dcterms:W3CDTF">2004-12-03T14:55:29Z</dcterms:created>
  <dcterms:modified xsi:type="dcterms:W3CDTF">2021-04-27T09:50:48Z</dcterms:modified>
</cp:coreProperties>
</file>